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5431" r:id="rId6"/>
  </p:sldMasterIdLst>
  <p:notesMasterIdLst>
    <p:notesMasterId r:id="rId37"/>
  </p:notesMasterIdLst>
  <p:handoutMasterIdLst>
    <p:handoutMasterId r:id="rId38"/>
  </p:handoutMasterIdLst>
  <p:sldIdLst>
    <p:sldId id="384" r:id="rId7"/>
    <p:sldId id="257" r:id="rId8"/>
    <p:sldId id="337" r:id="rId9"/>
    <p:sldId id="302" r:id="rId10"/>
    <p:sldId id="394" r:id="rId11"/>
    <p:sldId id="340" r:id="rId12"/>
    <p:sldId id="341" r:id="rId13"/>
    <p:sldId id="342" r:id="rId14"/>
    <p:sldId id="344" r:id="rId15"/>
    <p:sldId id="395" r:id="rId16"/>
    <p:sldId id="386" r:id="rId17"/>
    <p:sldId id="347" r:id="rId18"/>
    <p:sldId id="387" r:id="rId19"/>
    <p:sldId id="388" r:id="rId20"/>
    <p:sldId id="396" r:id="rId21"/>
    <p:sldId id="390" r:id="rId22"/>
    <p:sldId id="391" r:id="rId23"/>
    <p:sldId id="353" r:id="rId24"/>
    <p:sldId id="392" r:id="rId25"/>
    <p:sldId id="355" r:id="rId26"/>
    <p:sldId id="393" r:id="rId27"/>
    <p:sldId id="358" r:id="rId28"/>
    <p:sldId id="359" r:id="rId29"/>
    <p:sldId id="360" r:id="rId30"/>
    <p:sldId id="361" r:id="rId31"/>
    <p:sldId id="362" r:id="rId32"/>
    <p:sldId id="363" r:id="rId33"/>
    <p:sldId id="364" r:id="rId34"/>
    <p:sldId id="321" r:id="rId35"/>
    <p:sldId id="327" r:id="rId36"/>
  </p:sldIdLst>
  <p:sldSz cx="12192000" cy="6858000"/>
  <p:notesSz cx="6858000" cy="9144000"/>
  <p:defaultTex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F7F7F"/>
    <a:srgbClr val="333E48"/>
    <a:srgbClr val="00C1DE"/>
    <a:srgbClr val="FF6B00"/>
    <a:srgbClr val="E5ECEB"/>
    <a:srgbClr val="95D600"/>
    <a:srgbClr val="FFC600"/>
    <a:srgbClr val="FF6900"/>
    <a:srgbClr val="93E5FF"/>
    <a:srgbClr val="7B7F9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D5ABB26-0587-4C30-8999-92F81FD0307C}">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724" autoAdjust="0"/>
    <p:restoredTop sz="63193" autoAdjust="0"/>
  </p:normalViewPr>
  <p:slideViewPr>
    <p:cSldViewPr snapToGrid="0">
      <p:cViewPr varScale="1">
        <p:scale>
          <a:sx n="73" d="100"/>
          <a:sy n="73" d="100"/>
        </p:scale>
        <p:origin x="1296" y="60"/>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00" d="100"/>
        <a:sy n="100" d="100"/>
      </p:scale>
      <p:origin x="0" y="0"/>
    </p:cViewPr>
  </p:sorterViewPr>
  <p:notesViewPr>
    <p:cSldViewPr snapToGrid="0">
      <p:cViewPr varScale="1">
        <p:scale>
          <a:sx n="99" d="100"/>
          <a:sy n="99" d="100"/>
        </p:scale>
        <p:origin x="4272" y="1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tableStyles" Target="tableStyle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1.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customXml" Target="../customXml/item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 Type="http://schemas.openxmlformats.org/officeDocument/2006/relationships/customXml" Target="../customXml/item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kolaj Flis" userId="39e8211e-2a63-483a-9298-21d8b605897a" providerId="ADAL" clId="{6ADF562D-26B5-4D89-9F4F-F795BFD84018}"/>
    <pc:docChg chg="modSld">
      <pc:chgData name="Mikolaj Flis" userId="39e8211e-2a63-483a-9298-21d8b605897a" providerId="ADAL" clId="{6ADF562D-26B5-4D89-9F4F-F795BFD84018}" dt="2021-08-31T11:31:38.323" v="0"/>
      <pc:docMkLst>
        <pc:docMk/>
      </pc:docMkLst>
      <pc:sldChg chg="modSp mod">
        <pc:chgData name="Mikolaj Flis" userId="39e8211e-2a63-483a-9298-21d8b605897a" providerId="ADAL" clId="{6ADF562D-26B5-4D89-9F4F-F795BFD84018}" dt="2021-08-31T11:31:38.323" v="0"/>
        <pc:sldMkLst>
          <pc:docMk/>
          <pc:sldMk cId="2211890904" sldId="384"/>
        </pc:sldMkLst>
        <pc:spChg chg="mod">
          <ac:chgData name="Mikolaj Flis" userId="39e8211e-2a63-483a-9298-21d8b605897a" providerId="ADAL" clId="{6ADF562D-26B5-4D89-9F4F-F795BFD84018}" dt="2021-08-31T11:31:38.323" v="0"/>
          <ac:spMkLst>
            <pc:docMk/>
            <pc:sldMk cId="2211890904" sldId="384"/>
            <ac:spMk id="3" creationId="{E70F63D7-C9D6-5940-A181-F1CEF7DF7ED4}"/>
          </ac:spMkLst>
        </pc:spChg>
      </pc:sldChg>
    </pc:docChg>
  </pc:docChgLst>
  <pc:docChgLst>
    <pc:chgData name="Mikolaj Flis" userId="39e8211e-2a63-483a-9298-21d8b605897a" providerId="ADAL" clId="{007D4ADE-8CC7-4592-BBFF-5C65DEB42508}"/>
    <pc:docChg chg="modSld">
      <pc:chgData name="Mikolaj Flis" userId="39e8211e-2a63-483a-9298-21d8b605897a" providerId="ADAL" clId="{007D4ADE-8CC7-4592-BBFF-5C65DEB42508}" dt="2021-08-17T14:45:42.270" v="0" actId="20577"/>
      <pc:docMkLst>
        <pc:docMk/>
      </pc:docMkLst>
      <pc:sldChg chg="modNotesTx">
        <pc:chgData name="Mikolaj Flis" userId="39e8211e-2a63-483a-9298-21d8b605897a" providerId="ADAL" clId="{007D4ADE-8CC7-4592-BBFF-5C65DEB42508}" dt="2021-08-17T14:45:42.270" v="0" actId="20577"/>
        <pc:sldMkLst>
          <pc:docMk/>
          <pc:sldMk cId="1632313199" sldId="362"/>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4B1CBC5-2604-4F7F-8B38-A01207677546}" type="doc">
      <dgm:prSet loTypeId="urn:microsoft.com/office/officeart/2005/8/layout/process2" loCatId="process" qsTypeId="urn:microsoft.com/office/officeart/2005/8/quickstyle/simple1" qsCatId="simple" csTypeId="urn:microsoft.com/office/officeart/2005/8/colors/accent1_2" csCatId="accent1" phldr="1"/>
      <dgm:spPr/>
    </dgm:pt>
    <dgm:pt modelId="{2E4A1D55-8821-4492-BA73-49F80514CBDB}">
      <dgm:prSet phldrT="[Text]" custT="1"/>
      <dgm:spPr/>
      <dgm:t>
        <a:bodyPr/>
        <a:lstStyle/>
        <a:p>
          <a:r>
            <a:rPr lang="en-GB" sz="1700" dirty="0"/>
            <a:t>Implement interrupt generation mechanism in hardware</a:t>
          </a:r>
        </a:p>
      </dgm:t>
    </dgm:pt>
    <dgm:pt modelId="{2340C75D-5F8A-44A6-A622-4FA87B7F1351}" type="parTrans" cxnId="{CA6E2563-63AC-48A9-904A-DB35A92CD778}">
      <dgm:prSet/>
      <dgm:spPr/>
      <dgm:t>
        <a:bodyPr/>
        <a:lstStyle/>
        <a:p>
          <a:endParaRPr lang="en-GB" sz="1700"/>
        </a:p>
      </dgm:t>
    </dgm:pt>
    <dgm:pt modelId="{FDC9334D-F88E-4F39-BE1A-77FB3AF5BFFC}" type="sibTrans" cxnId="{CA6E2563-63AC-48A9-904A-DB35A92CD778}">
      <dgm:prSet custT="1"/>
      <dgm:spPr/>
      <dgm:t>
        <a:bodyPr/>
        <a:lstStyle/>
        <a:p>
          <a:endParaRPr lang="en-GB" sz="1700" dirty="0"/>
        </a:p>
      </dgm:t>
    </dgm:pt>
    <dgm:pt modelId="{6D9D983F-9D19-4AF4-A9C2-8816EDA6ADC7}">
      <dgm:prSet custT="1"/>
      <dgm:spPr/>
      <dgm:t>
        <a:bodyPr/>
        <a:lstStyle/>
        <a:p>
          <a:r>
            <a:rPr lang="en-GB" sz="1700" dirty="0"/>
            <a:t>Connect interrupt signals to processor</a:t>
          </a:r>
        </a:p>
      </dgm:t>
    </dgm:pt>
    <dgm:pt modelId="{7E40FE02-E50A-48EA-8B3E-6961F9372A08}" type="parTrans" cxnId="{D1223012-028C-41FC-9511-6666C15041DC}">
      <dgm:prSet/>
      <dgm:spPr/>
      <dgm:t>
        <a:bodyPr/>
        <a:lstStyle/>
        <a:p>
          <a:endParaRPr lang="en-GB" sz="1700"/>
        </a:p>
      </dgm:t>
    </dgm:pt>
    <dgm:pt modelId="{E02963D2-017B-40B9-9815-303D858CE8F2}" type="sibTrans" cxnId="{D1223012-028C-41FC-9511-6666C15041DC}">
      <dgm:prSet custT="1"/>
      <dgm:spPr/>
      <dgm:t>
        <a:bodyPr/>
        <a:lstStyle/>
        <a:p>
          <a:endParaRPr lang="en-GB" sz="1700" dirty="0"/>
        </a:p>
      </dgm:t>
    </dgm:pt>
    <dgm:pt modelId="{17DD63DC-F2D3-45DB-A2D9-2CF9808291E9}">
      <dgm:prSet custT="1"/>
      <dgm:spPr/>
      <dgm:t>
        <a:bodyPr/>
        <a:lstStyle/>
        <a:p>
          <a:r>
            <a:rPr lang="en-GB" sz="1700" dirty="0"/>
            <a:t>Enable interrupts in software</a:t>
          </a:r>
        </a:p>
      </dgm:t>
    </dgm:pt>
    <dgm:pt modelId="{443C1FC6-024F-4DA4-8DD9-F2D1CD5EC31D}" type="parTrans" cxnId="{7ABCDCC8-2672-47D4-9CAA-2A401C8DDDFA}">
      <dgm:prSet/>
      <dgm:spPr/>
      <dgm:t>
        <a:bodyPr/>
        <a:lstStyle/>
        <a:p>
          <a:endParaRPr lang="en-GB" sz="1700"/>
        </a:p>
      </dgm:t>
    </dgm:pt>
    <dgm:pt modelId="{323CBCC1-A937-4471-9FCD-A26DCF2CB83A}" type="sibTrans" cxnId="{7ABCDCC8-2672-47D4-9CAA-2A401C8DDDFA}">
      <dgm:prSet custT="1"/>
      <dgm:spPr/>
      <dgm:t>
        <a:bodyPr/>
        <a:lstStyle/>
        <a:p>
          <a:endParaRPr lang="en-GB" sz="1700" dirty="0"/>
        </a:p>
      </dgm:t>
    </dgm:pt>
    <dgm:pt modelId="{DBA7719A-098F-4888-9D24-8865C1992C4F}">
      <dgm:prSet custT="1"/>
      <dgm:spPr/>
      <dgm:t>
        <a:bodyPr/>
        <a:lstStyle/>
        <a:p>
          <a:r>
            <a:rPr lang="en-GB" sz="1700" dirty="0"/>
            <a:t>Enter an exception handler</a:t>
          </a:r>
        </a:p>
      </dgm:t>
    </dgm:pt>
    <dgm:pt modelId="{47F861F1-ACF8-4787-B3B6-EB303BEC2ED1}" type="parTrans" cxnId="{DBF16CB2-7324-4A50-B8ED-75741D8B3EF3}">
      <dgm:prSet/>
      <dgm:spPr/>
      <dgm:t>
        <a:bodyPr/>
        <a:lstStyle/>
        <a:p>
          <a:endParaRPr lang="en-GB" sz="1700"/>
        </a:p>
      </dgm:t>
    </dgm:pt>
    <dgm:pt modelId="{17A619BF-1E94-4E6B-9F93-5ABC6BF18A11}" type="sibTrans" cxnId="{DBF16CB2-7324-4A50-B8ED-75741D8B3EF3}">
      <dgm:prSet custT="1"/>
      <dgm:spPr/>
      <dgm:t>
        <a:bodyPr/>
        <a:lstStyle/>
        <a:p>
          <a:endParaRPr lang="en-GB" sz="1700" dirty="0"/>
        </a:p>
      </dgm:t>
    </dgm:pt>
    <dgm:pt modelId="{FE058C73-1D09-4476-91EB-9D4F37009277}">
      <dgm:prSet custT="1"/>
      <dgm:spPr/>
      <dgm:t>
        <a:bodyPr/>
        <a:lstStyle/>
        <a:p>
          <a:r>
            <a:rPr lang="en-GB" sz="1700" dirty="0"/>
            <a:t>Exit from an exception handler</a:t>
          </a:r>
        </a:p>
      </dgm:t>
    </dgm:pt>
    <dgm:pt modelId="{93EDF82C-0EDA-4197-8AD5-50CEEEE6A176}" type="parTrans" cxnId="{894BBC46-FC1E-4FF7-B18A-2E31E12DC26E}">
      <dgm:prSet/>
      <dgm:spPr/>
      <dgm:t>
        <a:bodyPr/>
        <a:lstStyle/>
        <a:p>
          <a:endParaRPr lang="en-GB" sz="1700"/>
        </a:p>
      </dgm:t>
    </dgm:pt>
    <dgm:pt modelId="{2C65CA2E-2165-4068-95D9-668838AEA547}" type="sibTrans" cxnId="{894BBC46-FC1E-4FF7-B18A-2E31E12DC26E}">
      <dgm:prSet/>
      <dgm:spPr/>
      <dgm:t>
        <a:bodyPr/>
        <a:lstStyle/>
        <a:p>
          <a:endParaRPr lang="en-GB" sz="1700"/>
        </a:p>
      </dgm:t>
    </dgm:pt>
    <dgm:pt modelId="{37354725-88D8-483D-9E21-C083B0C901DB}" type="pres">
      <dgm:prSet presAssocID="{D4B1CBC5-2604-4F7F-8B38-A01207677546}" presName="linearFlow" presStyleCnt="0">
        <dgm:presLayoutVars>
          <dgm:resizeHandles val="exact"/>
        </dgm:presLayoutVars>
      </dgm:prSet>
      <dgm:spPr/>
    </dgm:pt>
    <dgm:pt modelId="{6DD6A3AC-8EEF-4D6B-9EFA-FE892A10E8AB}" type="pres">
      <dgm:prSet presAssocID="{2E4A1D55-8821-4492-BA73-49F80514CBDB}" presName="node" presStyleLbl="node1" presStyleIdx="0" presStyleCnt="5">
        <dgm:presLayoutVars>
          <dgm:bulletEnabled val="1"/>
        </dgm:presLayoutVars>
      </dgm:prSet>
      <dgm:spPr/>
    </dgm:pt>
    <dgm:pt modelId="{38DE4397-0038-4BB7-BB3C-0324D9724299}" type="pres">
      <dgm:prSet presAssocID="{FDC9334D-F88E-4F39-BE1A-77FB3AF5BFFC}" presName="sibTrans" presStyleLbl="sibTrans2D1" presStyleIdx="0" presStyleCnt="4"/>
      <dgm:spPr/>
    </dgm:pt>
    <dgm:pt modelId="{9D31ECE1-46FC-4FAF-A96A-4918AD428AF5}" type="pres">
      <dgm:prSet presAssocID="{FDC9334D-F88E-4F39-BE1A-77FB3AF5BFFC}" presName="connectorText" presStyleLbl="sibTrans2D1" presStyleIdx="0" presStyleCnt="4"/>
      <dgm:spPr/>
    </dgm:pt>
    <dgm:pt modelId="{D3065B27-63E5-448F-85BA-2D3AD213D331}" type="pres">
      <dgm:prSet presAssocID="{6D9D983F-9D19-4AF4-A9C2-8816EDA6ADC7}" presName="node" presStyleLbl="node1" presStyleIdx="1" presStyleCnt="5">
        <dgm:presLayoutVars>
          <dgm:bulletEnabled val="1"/>
        </dgm:presLayoutVars>
      </dgm:prSet>
      <dgm:spPr/>
    </dgm:pt>
    <dgm:pt modelId="{9828786A-F458-4898-A1C9-5685E60DCD54}" type="pres">
      <dgm:prSet presAssocID="{E02963D2-017B-40B9-9815-303D858CE8F2}" presName="sibTrans" presStyleLbl="sibTrans2D1" presStyleIdx="1" presStyleCnt="4"/>
      <dgm:spPr/>
    </dgm:pt>
    <dgm:pt modelId="{52350C41-5C0E-46D6-B2FB-82A6478CBBFE}" type="pres">
      <dgm:prSet presAssocID="{E02963D2-017B-40B9-9815-303D858CE8F2}" presName="connectorText" presStyleLbl="sibTrans2D1" presStyleIdx="1" presStyleCnt="4"/>
      <dgm:spPr/>
    </dgm:pt>
    <dgm:pt modelId="{A06E4B10-585F-4588-945F-FC17C214E14E}" type="pres">
      <dgm:prSet presAssocID="{17DD63DC-F2D3-45DB-A2D9-2CF9808291E9}" presName="node" presStyleLbl="node1" presStyleIdx="2" presStyleCnt="5">
        <dgm:presLayoutVars>
          <dgm:bulletEnabled val="1"/>
        </dgm:presLayoutVars>
      </dgm:prSet>
      <dgm:spPr/>
    </dgm:pt>
    <dgm:pt modelId="{ACE49471-C980-4C98-A552-31ECCD767FCC}" type="pres">
      <dgm:prSet presAssocID="{323CBCC1-A937-4471-9FCD-A26DCF2CB83A}" presName="sibTrans" presStyleLbl="sibTrans2D1" presStyleIdx="2" presStyleCnt="4"/>
      <dgm:spPr/>
    </dgm:pt>
    <dgm:pt modelId="{35688BCD-BE59-4905-9EFE-1E0BA496190F}" type="pres">
      <dgm:prSet presAssocID="{323CBCC1-A937-4471-9FCD-A26DCF2CB83A}" presName="connectorText" presStyleLbl="sibTrans2D1" presStyleIdx="2" presStyleCnt="4"/>
      <dgm:spPr/>
    </dgm:pt>
    <dgm:pt modelId="{5C17ADB1-DA8A-4205-A477-C790AAAC6EBD}" type="pres">
      <dgm:prSet presAssocID="{DBA7719A-098F-4888-9D24-8865C1992C4F}" presName="node" presStyleLbl="node1" presStyleIdx="3" presStyleCnt="5">
        <dgm:presLayoutVars>
          <dgm:bulletEnabled val="1"/>
        </dgm:presLayoutVars>
      </dgm:prSet>
      <dgm:spPr/>
    </dgm:pt>
    <dgm:pt modelId="{1D14344A-8A4F-41A5-884D-396B03A8854E}" type="pres">
      <dgm:prSet presAssocID="{17A619BF-1E94-4E6B-9F93-5ABC6BF18A11}" presName="sibTrans" presStyleLbl="sibTrans2D1" presStyleIdx="3" presStyleCnt="4"/>
      <dgm:spPr/>
    </dgm:pt>
    <dgm:pt modelId="{BE1AA290-37EF-4D5E-A8B9-9CE439DA81DC}" type="pres">
      <dgm:prSet presAssocID="{17A619BF-1E94-4E6B-9F93-5ABC6BF18A11}" presName="connectorText" presStyleLbl="sibTrans2D1" presStyleIdx="3" presStyleCnt="4"/>
      <dgm:spPr/>
    </dgm:pt>
    <dgm:pt modelId="{526FF015-D260-40D1-822C-4F594C916030}" type="pres">
      <dgm:prSet presAssocID="{FE058C73-1D09-4476-91EB-9D4F37009277}" presName="node" presStyleLbl="node1" presStyleIdx="4" presStyleCnt="5">
        <dgm:presLayoutVars>
          <dgm:bulletEnabled val="1"/>
        </dgm:presLayoutVars>
      </dgm:prSet>
      <dgm:spPr/>
    </dgm:pt>
  </dgm:ptLst>
  <dgm:cxnLst>
    <dgm:cxn modelId="{DD103004-BFBF-4647-868E-87348D6B9379}" type="presOf" srcId="{D4B1CBC5-2604-4F7F-8B38-A01207677546}" destId="{37354725-88D8-483D-9E21-C083B0C901DB}" srcOrd="0" destOrd="0" presId="urn:microsoft.com/office/officeart/2005/8/layout/process2"/>
    <dgm:cxn modelId="{66114604-D520-41E6-9C0B-5FC6C5D0658F}" type="presOf" srcId="{2E4A1D55-8821-4492-BA73-49F80514CBDB}" destId="{6DD6A3AC-8EEF-4D6B-9EFA-FE892A10E8AB}" srcOrd="0" destOrd="0" presId="urn:microsoft.com/office/officeart/2005/8/layout/process2"/>
    <dgm:cxn modelId="{0AF2380E-D2F5-4BAE-BA4A-A491163D305C}" type="presOf" srcId="{FDC9334D-F88E-4F39-BE1A-77FB3AF5BFFC}" destId="{38DE4397-0038-4BB7-BB3C-0324D9724299}" srcOrd="0" destOrd="0" presId="urn:microsoft.com/office/officeart/2005/8/layout/process2"/>
    <dgm:cxn modelId="{D1223012-028C-41FC-9511-6666C15041DC}" srcId="{D4B1CBC5-2604-4F7F-8B38-A01207677546}" destId="{6D9D983F-9D19-4AF4-A9C2-8816EDA6ADC7}" srcOrd="1" destOrd="0" parTransId="{7E40FE02-E50A-48EA-8B3E-6961F9372A08}" sibTransId="{E02963D2-017B-40B9-9815-303D858CE8F2}"/>
    <dgm:cxn modelId="{5E80431C-EDE3-4697-A8C7-8168C7C6BC06}" type="presOf" srcId="{E02963D2-017B-40B9-9815-303D858CE8F2}" destId="{9828786A-F458-4898-A1C9-5685E60DCD54}" srcOrd="0" destOrd="0" presId="urn:microsoft.com/office/officeart/2005/8/layout/process2"/>
    <dgm:cxn modelId="{61CFB230-8CC1-4F2B-8705-E004A4790826}" type="presOf" srcId="{17DD63DC-F2D3-45DB-A2D9-2CF9808291E9}" destId="{A06E4B10-585F-4588-945F-FC17C214E14E}" srcOrd="0" destOrd="0" presId="urn:microsoft.com/office/officeart/2005/8/layout/process2"/>
    <dgm:cxn modelId="{F080CD3F-31E2-4161-BDF7-600825D52798}" type="presOf" srcId="{DBA7719A-098F-4888-9D24-8865C1992C4F}" destId="{5C17ADB1-DA8A-4205-A477-C790AAAC6EBD}" srcOrd="0" destOrd="0" presId="urn:microsoft.com/office/officeart/2005/8/layout/process2"/>
    <dgm:cxn modelId="{CA6E2563-63AC-48A9-904A-DB35A92CD778}" srcId="{D4B1CBC5-2604-4F7F-8B38-A01207677546}" destId="{2E4A1D55-8821-4492-BA73-49F80514CBDB}" srcOrd="0" destOrd="0" parTransId="{2340C75D-5F8A-44A6-A622-4FA87B7F1351}" sibTransId="{FDC9334D-F88E-4F39-BE1A-77FB3AF5BFFC}"/>
    <dgm:cxn modelId="{693F1F64-F000-4B4A-840B-3E6AE7444946}" type="presOf" srcId="{FDC9334D-F88E-4F39-BE1A-77FB3AF5BFFC}" destId="{9D31ECE1-46FC-4FAF-A96A-4918AD428AF5}" srcOrd="1" destOrd="0" presId="urn:microsoft.com/office/officeart/2005/8/layout/process2"/>
    <dgm:cxn modelId="{894BBC46-FC1E-4FF7-B18A-2E31E12DC26E}" srcId="{D4B1CBC5-2604-4F7F-8B38-A01207677546}" destId="{FE058C73-1D09-4476-91EB-9D4F37009277}" srcOrd="4" destOrd="0" parTransId="{93EDF82C-0EDA-4197-8AD5-50CEEEE6A176}" sibTransId="{2C65CA2E-2165-4068-95D9-668838AEA547}"/>
    <dgm:cxn modelId="{24087871-6EC4-4257-A966-416F7D6283DF}" type="presOf" srcId="{17A619BF-1E94-4E6B-9F93-5ABC6BF18A11}" destId="{1D14344A-8A4F-41A5-884D-396B03A8854E}" srcOrd="0" destOrd="0" presId="urn:microsoft.com/office/officeart/2005/8/layout/process2"/>
    <dgm:cxn modelId="{D98FFA8C-FEF0-4209-B915-F0DBF6B8B5F5}" type="presOf" srcId="{323CBCC1-A937-4471-9FCD-A26DCF2CB83A}" destId="{ACE49471-C980-4C98-A552-31ECCD767FCC}" srcOrd="0" destOrd="0" presId="urn:microsoft.com/office/officeart/2005/8/layout/process2"/>
    <dgm:cxn modelId="{672C4F9E-1DC5-4AEC-ADB1-DDB5CCFCEF45}" type="presOf" srcId="{17A619BF-1E94-4E6B-9F93-5ABC6BF18A11}" destId="{BE1AA290-37EF-4D5E-A8B9-9CE439DA81DC}" srcOrd="1" destOrd="0" presId="urn:microsoft.com/office/officeart/2005/8/layout/process2"/>
    <dgm:cxn modelId="{00B3D4A7-E50F-458C-BB43-1CFAB4D37613}" type="presOf" srcId="{6D9D983F-9D19-4AF4-A9C2-8816EDA6ADC7}" destId="{D3065B27-63E5-448F-85BA-2D3AD213D331}" srcOrd="0" destOrd="0" presId="urn:microsoft.com/office/officeart/2005/8/layout/process2"/>
    <dgm:cxn modelId="{DBF16CB2-7324-4A50-B8ED-75741D8B3EF3}" srcId="{D4B1CBC5-2604-4F7F-8B38-A01207677546}" destId="{DBA7719A-098F-4888-9D24-8865C1992C4F}" srcOrd="3" destOrd="0" parTransId="{47F861F1-ACF8-4787-B3B6-EB303BEC2ED1}" sibTransId="{17A619BF-1E94-4E6B-9F93-5ABC6BF18A11}"/>
    <dgm:cxn modelId="{7ABCDCC8-2672-47D4-9CAA-2A401C8DDDFA}" srcId="{D4B1CBC5-2604-4F7F-8B38-A01207677546}" destId="{17DD63DC-F2D3-45DB-A2D9-2CF9808291E9}" srcOrd="2" destOrd="0" parTransId="{443C1FC6-024F-4DA4-8DD9-F2D1CD5EC31D}" sibTransId="{323CBCC1-A937-4471-9FCD-A26DCF2CB83A}"/>
    <dgm:cxn modelId="{B42FDFE3-AE6F-44EB-BC2C-C8F5DA0273E8}" type="presOf" srcId="{E02963D2-017B-40B9-9815-303D858CE8F2}" destId="{52350C41-5C0E-46D6-B2FB-82A6478CBBFE}" srcOrd="1" destOrd="0" presId="urn:microsoft.com/office/officeart/2005/8/layout/process2"/>
    <dgm:cxn modelId="{1A5EB5EE-6FAE-4068-A38E-46A966871A17}" type="presOf" srcId="{323CBCC1-A937-4471-9FCD-A26DCF2CB83A}" destId="{35688BCD-BE59-4905-9EFE-1E0BA496190F}" srcOrd="1" destOrd="0" presId="urn:microsoft.com/office/officeart/2005/8/layout/process2"/>
    <dgm:cxn modelId="{57C33AF5-5E55-4111-A733-4D0AEECED4EE}" type="presOf" srcId="{FE058C73-1D09-4476-91EB-9D4F37009277}" destId="{526FF015-D260-40D1-822C-4F594C916030}" srcOrd="0" destOrd="0" presId="urn:microsoft.com/office/officeart/2005/8/layout/process2"/>
    <dgm:cxn modelId="{5EBE7B3B-5DEC-46DF-83A4-73963D3F95AC}" type="presParOf" srcId="{37354725-88D8-483D-9E21-C083B0C901DB}" destId="{6DD6A3AC-8EEF-4D6B-9EFA-FE892A10E8AB}" srcOrd="0" destOrd="0" presId="urn:microsoft.com/office/officeart/2005/8/layout/process2"/>
    <dgm:cxn modelId="{4A5C86C6-FA12-473D-ADC3-1804961CB7AE}" type="presParOf" srcId="{37354725-88D8-483D-9E21-C083B0C901DB}" destId="{38DE4397-0038-4BB7-BB3C-0324D9724299}" srcOrd="1" destOrd="0" presId="urn:microsoft.com/office/officeart/2005/8/layout/process2"/>
    <dgm:cxn modelId="{A8ED4EB5-50EB-4D88-A8FF-5524B976FF4E}" type="presParOf" srcId="{38DE4397-0038-4BB7-BB3C-0324D9724299}" destId="{9D31ECE1-46FC-4FAF-A96A-4918AD428AF5}" srcOrd="0" destOrd="0" presId="urn:microsoft.com/office/officeart/2005/8/layout/process2"/>
    <dgm:cxn modelId="{10C4C3DF-7E81-47D2-870C-9E2A836B3C5B}" type="presParOf" srcId="{37354725-88D8-483D-9E21-C083B0C901DB}" destId="{D3065B27-63E5-448F-85BA-2D3AD213D331}" srcOrd="2" destOrd="0" presId="urn:microsoft.com/office/officeart/2005/8/layout/process2"/>
    <dgm:cxn modelId="{5C036AD0-0B85-42F7-BBFD-7BBAAD366EAE}" type="presParOf" srcId="{37354725-88D8-483D-9E21-C083B0C901DB}" destId="{9828786A-F458-4898-A1C9-5685E60DCD54}" srcOrd="3" destOrd="0" presId="urn:microsoft.com/office/officeart/2005/8/layout/process2"/>
    <dgm:cxn modelId="{3FE9FD4F-2800-4213-8772-ABF57B1511C9}" type="presParOf" srcId="{9828786A-F458-4898-A1C9-5685E60DCD54}" destId="{52350C41-5C0E-46D6-B2FB-82A6478CBBFE}" srcOrd="0" destOrd="0" presId="urn:microsoft.com/office/officeart/2005/8/layout/process2"/>
    <dgm:cxn modelId="{D883513E-8B20-4843-9D87-6B7F148B1B81}" type="presParOf" srcId="{37354725-88D8-483D-9E21-C083B0C901DB}" destId="{A06E4B10-585F-4588-945F-FC17C214E14E}" srcOrd="4" destOrd="0" presId="urn:microsoft.com/office/officeart/2005/8/layout/process2"/>
    <dgm:cxn modelId="{FD1338AF-5E05-44A7-87A1-0768CF1675AD}" type="presParOf" srcId="{37354725-88D8-483D-9E21-C083B0C901DB}" destId="{ACE49471-C980-4C98-A552-31ECCD767FCC}" srcOrd="5" destOrd="0" presId="urn:microsoft.com/office/officeart/2005/8/layout/process2"/>
    <dgm:cxn modelId="{41F9036C-D4D3-4517-9B5B-F1AFE132E423}" type="presParOf" srcId="{ACE49471-C980-4C98-A552-31ECCD767FCC}" destId="{35688BCD-BE59-4905-9EFE-1E0BA496190F}" srcOrd="0" destOrd="0" presId="urn:microsoft.com/office/officeart/2005/8/layout/process2"/>
    <dgm:cxn modelId="{05FAAF1E-20A4-4E16-8C71-B7B89D69DDF5}" type="presParOf" srcId="{37354725-88D8-483D-9E21-C083B0C901DB}" destId="{5C17ADB1-DA8A-4205-A477-C790AAAC6EBD}" srcOrd="6" destOrd="0" presId="urn:microsoft.com/office/officeart/2005/8/layout/process2"/>
    <dgm:cxn modelId="{CCBAAC91-9D12-400C-8D7D-277D5041C5C0}" type="presParOf" srcId="{37354725-88D8-483D-9E21-C083B0C901DB}" destId="{1D14344A-8A4F-41A5-884D-396B03A8854E}" srcOrd="7" destOrd="0" presId="urn:microsoft.com/office/officeart/2005/8/layout/process2"/>
    <dgm:cxn modelId="{5EF428C6-7DF0-497F-97D1-8F861347B61B}" type="presParOf" srcId="{1D14344A-8A4F-41A5-884D-396B03A8854E}" destId="{BE1AA290-37EF-4D5E-A8B9-9CE439DA81DC}" srcOrd="0" destOrd="0" presId="urn:microsoft.com/office/officeart/2005/8/layout/process2"/>
    <dgm:cxn modelId="{3B6C3143-8FEF-47E6-93DA-520BEC810E40}" type="presParOf" srcId="{37354725-88D8-483D-9E21-C083B0C901DB}" destId="{526FF015-D260-40D1-822C-4F594C916030}" srcOrd="8" destOrd="0" presId="urn:microsoft.com/office/officeart/2005/8/layout/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D6A3AC-8EEF-4D6B-9EFA-FE892A10E8AB}">
      <dsp:nvSpPr>
        <dsp:cNvPr id="0" name=""/>
        <dsp:cNvSpPr/>
      </dsp:nvSpPr>
      <dsp:spPr>
        <a:xfrm>
          <a:off x="2370204" y="3047"/>
          <a:ext cx="2849959" cy="71248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GB" sz="1700" kern="1200" dirty="0"/>
            <a:t>Implement interrupt generation mechanism in hardware</a:t>
          </a:r>
        </a:p>
      </dsp:txBody>
      <dsp:txXfrm>
        <a:off x="2391072" y="23915"/>
        <a:ext cx="2808223" cy="670753"/>
      </dsp:txXfrm>
    </dsp:sp>
    <dsp:sp modelId="{38DE4397-0038-4BB7-BB3C-0324D9724299}">
      <dsp:nvSpPr>
        <dsp:cNvPr id="0" name=""/>
        <dsp:cNvSpPr/>
      </dsp:nvSpPr>
      <dsp:spPr>
        <a:xfrm rot="5400000">
          <a:off x="3661592" y="733349"/>
          <a:ext cx="267183" cy="32062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GB" sz="1700" kern="1200" dirty="0"/>
        </a:p>
      </dsp:txBody>
      <dsp:txXfrm rot="-5400000">
        <a:off x="3698998" y="760068"/>
        <a:ext cx="192372" cy="187028"/>
      </dsp:txXfrm>
    </dsp:sp>
    <dsp:sp modelId="{D3065B27-63E5-448F-85BA-2D3AD213D331}">
      <dsp:nvSpPr>
        <dsp:cNvPr id="0" name=""/>
        <dsp:cNvSpPr/>
      </dsp:nvSpPr>
      <dsp:spPr>
        <a:xfrm>
          <a:off x="2370204" y="1071782"/>
          <a:ext cx="2849959" cy="71248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GB" sz="1700" kern="1200" dirty="0"/>
            <a:t>Connect interrupt signals to processor</a:t>
          </a:r>
        </a:p>
      </dsp:txBody>
      <dsp:txXfrm>
        <a:off x="2391072" y="1092650"/>
        <a:ext cx="2808223" cy="670753"/>
      </dsp:txXfrm>
    </dsp:sp>
    <dsp:sp modelId="{9828786A-F458-4898-A1C9-5685E60DCD54}">
      <dsp:nvSpPr>
        <dsp:cNvPr id="0" name=""/>
        <dsp:cNvSpPr/>
      </dsp:nvSpPr>
      <dsp:spPr>
        <a:xfrm rot="5400000">
          <a:off x="3661592" y="1802084"/>
          <a:ext cx="267183" cy="32062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GB" sz="1700" kern="1200" dirty="0"/>
        </a:p>
      </dsp:txBody>
      <dsp:txXfrm rot="-5400000">
        <a:off x="3698998" y="1828803"/>
        <a:ext cx="192372" cy="187028"/>
      </dsp:txXfrm>
    </dsp:sp>
    <dsp:sp modelId="{A06E4B10-585F-4588-945F-FC17C214E14E}">
      <dsp:nvSpPr>
        <dsp:cNvPr id="0" name=""/>
        <dsp:cNvSpPr/>
      </dsp:nvSpPr>
      <dsp:spPr>
        <a:xfrm>
          <a:off x="2370204" y="2140517"/>
          <a:ext cx="2849959" cy="71248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GB" sz="1700" kern="1200" dirty="0"/>
            <a:t>Enable interrupts in software</a:t>
          </a:r>
        </a:p>
      </dsp:txBody>
      <dsp:txXfrm>
        <a:off x="2391072" y="2161385"/>
        <a:ext cx="2808223" cy="670753"/>
      </dsp:txXfrm>
    </dsp:sp>
    <dsp:sp modelId="{ACE49471-C980-4C98-A552-31ECCD767FCC}">
      <dsp:nvSpPr>
        <dsp:cNvPr id="0" name=""/>
        <dsp:cNvSpPr/>
      </dsp:nvSpPr>
      <dsp:spPr>
        <a:xfrm rot="5400000">
          <a:off x="3661592" y="2870819"/>
          <a:ext cx="267183" cy="32062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GB" sz="1700" kern="1200" dirty="0"/>
        </a:p>
      </dsp:txBody>
      <dsp:txXfrm rot="-5400000">
        <a:off x="3698998" y="2897538"/>
        <a:ext cx="192372" cy="187028"/>
      </dsp:txXfrm>
    </dsp:sp>
    <dsp:sp modelId="{5C17ADB1-DA8A-4205-A477-C790AAAC6EBD}">
      <dsp:nvSpPr>
        <dsp:cNvPr id="0" name=""/>
        <dsp:cNvSpPr/>
      </dsp:nvSpPr>
      <dsp:spPr>
        <a:xfrm>
          <a:off x="2370204" y="3209251"/>
          <a:ext cx="2849959" cy="71248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GB" sz="1700" kern="1200" dirty="0"/>
            <a:t>Enter an exception handler</a:t>
          </a:r>
        </a:p>
      </dsp:txBody>
      <dsp:txXfrm>
        <a:off x="2391072" y="3230119"/>
        <a:ext cx="2808223" cy="670753"/>
      </dsp:txXfrm>
    </dsp:sp>
    <dsp:sp modelId="{1D14344A-8A4F-41A5-884D-396B03A8854E}">
      <dsp:nvSpPr>
        <dsp:cNvPr id="0" name=""/>
        <dsp:cNvSpPr/>
      </dsp:nvSpPr>
      <dsp:spPr>
        <a:xfrm rot="5400000">
          <a:off x="3661592" y="3939554"/>
          <a:ext cx="267183" cy="32062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GB" sz="1700" kern="1200" dirty="0"/>
        </a:p>
      </dsp:txBody>
      <dsp:txXfrm rot="-5400000">
        <a:off x="3698998" y="3966273"/>
        <a:ext cx="192372" cy="187028"/>
      </dsp:txXfrm>
    </dsp:sp>
    <dsp:sp modelId="{526FF015-D260-40D1-822C-4F594C916030}">
      <dsp:nvSpPr>
        <dsp:cNvPr id="0" name=""/>
        <dsp:cNvSpPr/>
      </dsp:nvSpPr>
      <dsp:spPr>
        <a:xfrm>
          <a:off x="2370204" y="4277986"/>
          <a:ext cx="2849959" cy="71248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GB" sz="1700" kern="1200" dirty="0"/>
            <a:t>Exit from an exception handler</a:t>
          </a:r>
        </a:p>
      </dsp:txBody>
      <dsp:txXfrm>
        <a:off x="2391072" y="4298854"/>
        <a:ext cx="2808223" cy="670753"/>
      </dsp:txXfrm>
    </dsp:sp>
  </dsp:spTree>
</dsp:drawing>
</file>

<file path=ppt/diagrams/layout1.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7B394A5-FD1F-430F-BB3A-F7878AC293E0}"/>
              </a:ext>
            </a:extLst>
          </p:cNvPr>
          <p:cNvSpPr>
            <a:spLocks noGrp="1"/>
          </p:cNvSpPr>
          <p:nvPr>
            <p:ph type="hdr" sz="quarter"/>
          </p:nvPr>
        </p:nvSpPr>
        <p:spPr>
          <a:xfrm>
            <a:off x="0" y="0"/>
            <a:ext cx="2971800" cy="458788"/>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a:p>
        </p:txBody>
      </p:sp>
      <p:sp>
        <p:nvSpPr>
          <p:cNvPr id="4" name="Footer Placeholder 3">
            <a:extLst>
              <a:ext uri="{FF2B5EF4-FFF2-40B4-BE49-F238E27FC236}">
                <a16:creationId xmlns:a16="http://schemas.microsoft.com/office/drawing/2014/main" id="{363CE605-DAD4-4C64-BE6E-BE3D8E5504AE}"/>
              </a:ext>
            </a:extLst>
          </p:cNvPr>
          <p:cNvSpPr>
            <a:spLocks noGrp="1"/>
          </p:cNvSpPr>
          <p:nvPr>
            <p:ph type="ftr" sz="quarter" idx="2"/>
          </p:nvPr>
        </p:nvSpPr>
        <p:spPr>
          <a:xfrm>
            <a:off x="0" y="8685213"/>
            <a:ext cx="2971800" cy="458787"/>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a:p>
        </p:txBody>
      </p:sp>
      <p:sp>
        <p:nvSpPr>
          <p:cNvPr id="5" name="Slide Number Placeholder 4">
            <a:extLst>
              <a:ext uri="{FF2B5EF4-FFF2-40B4-BE49-F238E27FC236}">
                <a16:creationId xmlns:a16="http://schemas.microsoft.com/office/drawing/2014/main" id="{5F699187-58AF-4D6B-8526-D5C98A6AF82B}"/>
              </a:ext>
            </a:extLst>
          </p:cNvPr>
          <p:cNvSpPr>
            <a:spLocks noGrp="1"/>
          </p:cNvSpPr>
          <p:nvPr>
            <p:ph type="sldNum" sz="quarter" idx="3"/>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charset="0"/>
                <a:ea typeface="ＭＳ Ｐゴシック" charset="-128"/>
              </a:defRPr>
            </a:lvl1pPr>
          </a:lstStyle>
          <a:p>
            <a:pPr>
              <a:defRPr/>
            </a:pPr>
            <a:fld id="{79C45C6D-DBFC-4B67-A8DE-9C2360ACC98E}" type="slidenum">
              <a:rPr lang="en-US" altLang="en-US"/>
              <a:pPr>
                <a:defRPr/>
              </a:pPr>
              <a:t>‹#›</a:t>
            </a:fld>
            <a:endParaRPr lang="en-US" altLang="en-US"/>
          </a:p>
        </p:txBody>
      </p:sp>
    </p:spTree>
    <p:extLst>
      <p:ext uri="{BB962C8B-B14F-4D97-AF65-F5344CB8AC3E}">
        <p14:creationId xmlns:p14="http://schemas.microsoft.com/office/powerpoint/2010/main" val="85318220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97C0424-39BA-4205-9510-7D8372B40FAD}"/>
              </a:ext>
            </a:extLst>
          </p:cNvPr>
          <p:cNvSpPr>
            <a:spLocks noGrp="1"/>
          </p:cNvSpPr>
          <p:nvPr>
            <p:ph type="hdr" sz="quarter"/>
          </p:nvPr>
        </p:nvSpPr>
        <p:spPr>
          <a:xfrm>
            <a:off x="0" y="0"/>
            <a:ext cx="2971800" cy="458788"/>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a:p>
        </p:txBody>
      </p:sp>
      <p:sp>
        <p:nvSpPr>
          <p:cNvPr id="3" name="Date Placeholder 2">
            <a:extLst>
              <a:ext uri="{FF2B5EF4-FFF2-40B4-BE49-F238E27FC236}">
                <a16:creationId xmlns:a16="http://schemas.microsoft.com/office/drawing/2014/main" id="{190861BC-4E89-4909-9F41-7A6E20183733}"/>
              </a:ext>
            </a:extLst>
          </p:cNvPr>
          <p:cNvSpPr>
            <a:spLocks noGrp="1"/>
          </p:cNvSpPr>
          <p:nvPr>
            <p:ph type="dt" idx="1"/>
          </p:nvPr>
        </p:nvSpPr>
        <p:spPr>
          <a:xfrm>
            <a:off x="3884613" y="0"/>
            <a:ext cx="2971800" cy="458788"/>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charset="0"/>
                <a:ea typeface="ＭＳ Ｐゴシック" charset="-128"/>
              </a:defRPr>
            </a:lvl1pPr>
          </a:lstStyle>
          <a:p>
            <a:pPr>
              <a:defRPr/>
            </a:pPr>
            <a:fld id="{5B25F150-DB0B-4758-AFA9-222A6E446235}" type="datetimeFigureOut">
              <a:rPr lang="en-US" altLang="en-US"/>
              <a:pPr>
                <a:defRPr/>
              </a:pPr>
              <a:t>9/29/2021</a:t>
            </a:fld>
            <a:endParaRPr lang="en-US" altLang="en-US"/>
          </a:p>
        </p:txBody>
      </p:sp>
      <p:sp>
        <p:nvSpPr>
          <p:cNvPr id="4" name="Slide Image Placeholder 3">
            <a:extLst>
              <a:ext uri="{FF2B5EF4-FFF2-40B4-BE49-F238E27FC236}">
                <a16:creationId xmlns:a16="http://schemas.microsoft.com/office/drawing/2014/main" id="{D5B20C51-CC4D-4C34-9C63-92F50CE02E99}"/>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a:extLst>
              <a:ext uri="{FF2B5EF4-FFF2-40B4-BE49-F238E27FC236}">
                <a16:creationId xmlns:a16="http://schemas.microsoft.com/office/drawing/2014/main" id="{DAC138B7-E2A5-4B5D-ADC2-E53A511B52FC}"/>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6" name="Footer Placeholder 5">
            <a:extLst>
              <a:ext uri="{FF2B5EF4-FFF2-40B4-BE49-F238E27FC236}">
                <a16:creationId xmlns:a16="http://schemas.microsoft.com/office/drawing/2014/main" id="{59A61A1A-4481-471C-A253-BE997586AA04}"/>
              </a:ext>
            </a:extLst>
          </p:cNvPr>
          <p:cNvSpPr>
            <a:spLocks noGrp="1"/>
          </p:cNvSpPr>
          <p:nvPr>
            <p:ph type="ftr" sz="quarter" idx="4"/>
          </p:nvPr>
        </p:nvSpPr>
        <p:spPr>
          <a:xfrm>
            <a:off x="0" y="8685213"/>
            <a:ext cx="2971800" cy="458787"/>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a:p>
        </p:txBody>
      </p:sp>
      <p:sp>
        <p:nvSpPr>
          <p:cNvPr id="7" name="Slide Number Placeholder 6">
            <a:extLst>
              <a:ext uri="{FF2B5EF4-FFF2-40B4-BE49-F238E27FC236}">
                <a16:creationId xmlns:a16="http://schemas.microsoft.com/office/drawing/2014/main" id="{1BC0DDD9-A1C6-46BA-89ED-AF0DD2672605}"/>
              </a:ext>
            </a:extLst>
          </p:cNvPr>
          <p:cNvSpPr>
            <a:spLocks noGrp="1"/>
          </p:cNvSpPr>
          <p:nvPr>
            <p:ph type="sldNum" sz="quarter" idx="5"/>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charset="0"/>
                <a:ea typeface="ＭＳ Ｐゴシック" charset="-128"/>
              </a:defRPr>
            </a:lvl1pPr>
          </a:lstStyle>
          <a:p>
            <a:pPr>
              <a:defRPr/>
            </a:pPr>
            <a:fld id="{3B16354E-6974-4833-AB87-3220A0835E84}" type="slidenum">
              <a:rPr lang="en-US" altLang="en-US"/>
              <a:pPr>
                <a:defRPr/>
              </a:pPr>
              <a:t>‹#›</a:t>
            </a:fld>
            <a:endParaRPr lang="en-US" altLang="en-US"/>
          </a:p>
        </p:txBody>
      </p:sp>
    </p:spTree>
    <p:extLst>
      <p:ext uri="{BB962C8B-B14F-4D97-AF65-F5344CB8AC3E}">
        <p14:creationId xmlns:p14="http://schemas.microsoft.com/office/powerpoint/2010/main" val="976758004"/>
      </p:ext>
    </p:extLst>
  </p:cSld>
  <p:clrMap bg1="lt1" tx1="dk1" bg2="lt2" tx2="dk2" accent1="accent1" accent2="accent2" accent3="accent3" accent4="accent4" accent5="accent5" accent6="accent6" hlink="hlink" folHlink="folHlink"/>
  <p:notesStyle>
    <a:lvl1pPr algn="l" rtl="0" eaLnBrk="0" fontAlgn="base" hangingPunct="0">
      <a:spcBef>
        <a:spcPts val="600"/>
      </a:spcBef>
      <a:spcAft>
        <a:spcPct val="0"/>
      </a:spcAft>
      <a:defRPr sz="1200" kern="1200">
        <a:solidFill>
          <a:schemeClr val="tx1"/>
        </a:solidFill>
        <a:latin typeface="+mn-lt"/>
        <a:ea typeface="ＭＳ Ｐゴシック" charset="0"/>
        <a:cs typeface="ＭＳ Ｐゴシック" charset="0"/>
      </a:defRPr>
    </a:lvl1pPr>
    <a:lvl2pPr marL="457200" algn="l" rtl="0" eaLnBrk="0" fontAlgn="base" hangingPunct="0">
      <a:spcBef>
        <a:spcPts val="0"/>
      </a:spcBef>
      <a:spcAft>
        <a:spcPct val="0"/>
      </a:spcAft>
      <a:defRPr sz="1200" kern="1200">
        <a:solidFill>
          <a:schemeClr val="tx1"/>
        </a:solidFill>
        <a:latin typeface="+mn-lt"/>
        <a:ea typeface="ＭＳ Ｐゴシック" charset="0"/>
        <a:cs typeface="+mn-cs"/>
      </a:defRPr>
    </a:lvl2pPr>
    <a:lvl3pPr marL="914400" algn="l" rtl="0" eaLnBrk="0" fontAlgn="base" hangingPunct="0">
      <a:spcBef>
        <a:spcPts val="0"/>
      </a:spcBef>
      <a:spcAft>
        <a:spcPct val="0"/>
      </a:spcAft>
      <a:defRPr sz="1200" kern="1200">
        <a:solidFill>
          <a:schemeClr val="tx1"/>
        </a:solidFill>
        <a:latin typeface="+mn-lt"/>
        <a:ea typeface="ＭＳ Ｐゴシック" charset="0"/>
        <a:cs typeface="+mn-cs"/>
      </a:defRPr>
    </a:lvl3pPr>
    <a:lvl4pPr marL="1371600" algn="l" rtl="0" eaLnBrk="0" fontAlgn="base" hangingPunct="0">
      <a:spcBef>
        <a:spcPts val="0"/>
      </a:spcBef>
      <a:spcAft>
        <a:spcPct val="0"/>
      </a:spcAft>
      <a:defRPr sz="1200" kern="1200">
        <a:solidFill>
          <a:schemeClr val="tx1"/>
        </a:solidFill>
        <a:latin typeface="+mn-lt"/>
        <a:ea typeface="ＭＳ Ｐゴシック" charset="0"/>
        <a:cs typeface="+mn-cs"/>
      </a:defRPr>
    </a:lvl4pPr>
    <a:lvl5pPr marL="1828800" algn="l" rtl="0" eaLnBrk="0" fontAlgn="base" hangingPunct="0">
      <a:spcBef>
        <a:spcPts val="0"/>
      </a:spcBef>
      <a:spcAft>
        <a:spcPct val="0"/>
      </a:spcAft>
      <a:defRPr sz="1200" kern="1200">
        <a:solidFill>
          <a:schemeClr val="tx1"/>
        </a:solidFill>
        <a:latin typeface="+mn-lt"/>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7">
            <a:extLst>
              <a:ext uri="{FF2B5EF4-FFF2-40B4-BE49-F238E27FC236}">
                <a16:creationId xmlns:a16="http://schemas.microsoft.com/office/drawing/2014/main" id="{516C1422-85A1-564D-A764-8011C09BC23F}"/>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3613">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63613">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63613">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63613">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63613">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63613"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63613"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63613"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63613"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6473C604-78E2-8746-95AF-3A1BD13D1B85}" type="slidenum">
              <a:rPr lang="en-US" altLang="en-US" sz="1300"/>
              <a:pPr>
                <a:spcBef>
                  <a:spcPct val="0"/>
                </a:spcBef>
              </a:pPr>
              <a:t>2</a:t>
            </a:fld>
            <a:endParaRPr lang="en-US" altLang="en-US" sz="1300" dirty="0"/>
          </a:p>
        </p:txBody>
      </p:sp>
      <p:sp>
        <p:nvSpPr>
          <p:cNvPr id="19458" name="Rectangle 2">
            <a:extLst>
              <a:ext uri="{FF2B5EF4-FFF2-40B4-BE49-F238E27FC236}">
                <a16:creationId xmlns:a16="http://schemas.microsoft.com/office/drawing/2014/main" id="{CFA283B3-98F9-354A-AC44-B554D6E4A5BB}"/>
              </a:ext>
            </a:extLst>
          </p:cNvPr>
          <p:cNvSpPr>
            <a:spLocks noGrp="1" noRot="1" noChangeAspect="1" noChangeArrowheads="1" noTextEdit="1"/>
          </p:cNvSpPr>
          <p:nvPr>
            <p:ph type="sldImg"/>
          </p:nvPr>
        </p:nvSpPr>
        <p:spPr>
          <a:ln/>
        </p:spPr>
      </p:sp>
      <p:sp>
        <p:nvSpPr>
          <p:cNvPr id="171011" name="Rectangle 3">
            <a:extLst>
              <a:ext uri="{FF2B5EF4-FFF2-40B4-BE49-F238E27FC236}">
                <a16:creationId xmlns:a16="http://schemas.microsoft.com/office/drawing/2014/main" id="{CD10E155-59CB-5842-BAA2-1B9C8ED780C2}"/>
              </a:ext>
            </a:extLst>
          </p:cNvPr>
          <p:cNvSpPr>
            <a:spLocks noGrp="1" noChangeArrowheads="1"/>
          </p:cNvSpPr>
          <p:nvPr>
            <p:ph type="body" idx="1"/>
          </p:nvPr>
        </p:nvSpPr>
        <p:spPr/>
        <p:txBody>
          <a:bodyPr/>
          <a:lstStyle/>
          <a:p>
            <a:pPr eaLnBrk="1" hangingPunct="1">
              <a:defRPr/>
            </a:pPr>
            <a:endParaRPr lang="en-US" dirty="0">
              <a:cs typeface="+mn-cs"/>
            </a:endParaRPr>
          </a:p>
        </p:txBody>
      </p:sp>
    </p:spTree>
    <p:extLst>
      <p:ext uri="{BB962C8B-B14F-4D97-AF65-F5344CB8AC3E}">
        <p14:creationId xmlns:p14="http://schemas.microsoft.com/office/powerpoint/2010/main" val="13480958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Three more models, HardFault, SVCall and PendSV, are described above.</a:t>
            </a:r>
          </a:p>
          <a:p>
            <a:endParaRPr lang="en-IN" dirty="0"/>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12</a:t>
            </a:fld>
            <a:endParaRPr lang="en-US" altLang="en-US" dirty="0"/>
          </a:p>
        </p:txBody>
      </p:sp>
    </p:spTree>
    <p:extLst>
      <p:ext uri="{BB962C8B-B14F-4D97-AF65-F5344CB8AC3E}">
        <p14:creationId xmlns:p14="http://schemas.microsoft.com/office/powerpoint/2010/main" val="14886629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baseline="0" dirty="0"/>
              <a:t>With SysTick, r</a:t>
            </a:r>
            <a:r>
              <a:rPr lang="en-GB" dirty="0"/>
              <a:t>egular interrupts</a:t>
            </a:r>
            <a:r>
              <a:rPr lang="en-GB" baseline="0" dirty="0"/>
              <a:t> are typically generated</a:t>
            </a:r>
            <a:r>
              <a:rPr lang="en-GB" dirty="0"/>
              <a:t> for system maintenance-related tasks such as context switching. The Cortex-M0 has an integrated timer.</a:t>
            </a:r>
            <a:r>
              <a:rPr lang="en-GB" baseline="0" dirty="0"/>
              <a:t> This makes it easier to port an OS </a:t>
            </a:r>
            <a:r>
              <a:rPr lang="en-GB" dirty="0"/>
              <a:t>from one device to another.</a:t>
            </a:r>
            <a:r>
              <a:rPr lang="en-GB" baseline="0" dirty="0"/>
              <a:t> </a:t>
            </a:r>
            <a:r>
              <a:rPr lang="en-GB" dirty="0"/>
              <a:t>The Cortex-M0 microcontroller could support anywhere from 1 to 32 interrupts. These</a:t>
            </a:r>
            <a:r>
              <a:rPr lang="en-GB" baseline="0" dirty="0"/>
              <a:t> interrupt signals can be internal or external</a:t>
            </a:r>
            <a:r>
              <a:rPr lang="en-GB" dirty="0"/>
              <a:t>. External interrupts should</a:t>
            </a:r>
            <a:r>
              <a:rPr lang="en-GB" baseline="0" dirty="0"/>
              <a:t> be </a:t>
            </a:r>
            <a:r>
              <a:rPr lang="en-GB" dirty="0"/>
              <a:t>enabled before being used</a:t>
            </a:r>
            <a:r>
              <a:rPr lang="en-GB" baseline="0" dirty="0"/>
              <a:t>, or </a:t>
            </a:r>
            <a:r>
              <a:rPr lang="en-GB" dirty="0"/>
              <a:t>the</a:t>
            </a:r>
            <a:r>
              <a:rPr lang="en-GB" baseline="0" dirty="0"/>
              <a:t> </a:t>
            </a:r>
            <a:r>
              <a:rPr lang="en-GB" dirty="0"/>
              <a:t>interrupt request will be stored in a pending status register. Interrupt request signals which can be accepted by the NVIC</a:t>
            </a:r>
            <a:r>
              <a:rPr lang="en-GB" baseline="0" dirty="0"/>
              <a:t> block can be either </a:t>
            </a:r>
            <a:r>
              <a:rPr lang="en-GB" dirty="0"/>
              <a:t>a high logic level or interrupt pulses.</a:t>
            </a:r>
            <a:r>
              <a:rPr lang="en-GB" baseline="0" dirty="0"/>
              <a:t> It should be noted here that </a:t>
            </a:r>
            <a:r>
              <a:rPr lang="en-GB" dirty="0"/>
              <a:t>external interrupt signals</a:t>
            </a:r>
            <a:r>
              <a:rPr lang="en-GB" baseline="0" dirty="0"/>
              <a:t> </a:t>
            </a:r>
            <a:r>
              <a:rPr lang="en-GB" dirty="0"/>
              <a:t>can be active high or active low, or they can have programmable configurations.</a:t>
            </a:r>
          </a:p>
          <a:p>
            <a:endParaRPr lang="en-GB" dirty="0"/>
          </a:p>
          <a:p>
            <a:endParaRPr lang="en-IN" dirty="0"/>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13</a:t>
            </a:fld>
            <a:endParaRPr lang="en-US" altLang="en-US" dirty="0"/>
          </a:p>
        </p:txBody>
      </p:sp>
    </p:spTree>
    <p:extLst>
      <p:ext uri="{BB962C8B-B14F-4D97-AF65-F5344CB8AC3E}">
        <p14:creationId xmlns:p14="http://schemas.microsoft.com/office/powerpoint/2010/main" val="6152720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u="none" strike="noStrike" kern="1200" baseline="0" dirty="0">
                <a:solidFill>
                  <a:schemeClr val="tx1"/>
                </a:solidFill>
                <a:latin typeface="Arial" pitchFamily="100" charset="0"/>
                <a:ea typeface="MS PGothic" pitchFamily="34" charset="-128"/>
                <a:cs typeface="ＭＳ Ｐゴシック" charset="0"/>
              </a:rPr>
              <a:t>So far, we have looked at the types of exceptions supported by the Cortex-M0 processor. We have also seen that this processor has a built-in hardware unit called the nested vectored interrupt controller (NVIC), which provides the functionality for interrupt control and system exception support.</a:t>
            </a:r>
          </a:p>
          <a:p>
            <a:endParaRPr lang="en-GB" sz="1200" b="0" i="0" u="none" strike="noStrike" kern="1200" baseline="0" dirty="0">
              <a:solidFill>
                <a:schemeClr val="tx1"/>
              </a:solidFill>
              <a:latin typeface="Arial" pitchFamily="100" charset="0"/>
              <a:ea typeface="MS PGothic" pitchFamily="34" charset="-128"/>
              <a:cs typeface="ＭＳ Ｐゴシック" charset="0"/>
            </a:endParaRPr>
          </a:p>
          <a:p>
            <a:r>
              <a:rPr lang="en-GB" sz="1200" b="0" i="0" u="none" strike="noStrike" kern="1200" baseline="0" dirty="0">
                <a:solidFill>
                  <a:schemeClr val="tx1"/>
                </a:solidFill>
                <a:latin typeface="Arial" pitchFamily="100" charset="0"/>
                <a:ea typeface="MS PGothic" pitchFamily="34" charset="-128"/>
                <a:cs typeface="ＭＳ Ｐゴシック" charset="0"/>
              </a:rPr>
              <a:t>There are a maximum of 32 external interrupts and one non-maskable interrupt (NMI) that are supported in the Cortex-M0 architecture. </a:t>
            </a:r>
            <a:r>
              <a:rPr lang="en-GB" dirty="0"/>
              <a:t>Interrupt request signals that can be accepted by the NVIC</a:t>
            </a:r>
            <a:r>
              <a:rPr lang="en-GB" baseline="0" dirty="0"/>
              <a:t> block can either be </a:t>
            </a:r>
            <a:r>
              <a:rPr lang="en-GB" dirty="0"/>
              <a:t>high logic level or</a:t>
            </a:r>
            <a:r>
              <a:rPr lang="en-GB" baseline="0" dirty="0"/>
              <a:t> </a:t>
            </a:r>
            <a:r>
              <a:rPr lang="en-GB" dirty="0"/>
              <a:t>interrupt pulses</a:t>
            </a:r>
            <a:r>
              <a:rPr lang="en-GB" sz="1200" b="0" i="0" u="none" strike="noStrike" kern="1200" baseline="0" dirty="0">
                <a:solidFill>
                  <a:schemeClr val="tx1"/>
                </a:solidFill>
                <a:latin typeface="Arial" pitchFamily="100" charset="0"/>
                <a:ea typeface="MS PGothic" pitchFamily="34" charset="-128"/>
                <a:cs typeface="ＭＳ Ｐゴシック" charset="0"/>
              </a:rPr>
              <a:t>. NVIC control registers can be used to independently enable or disable each external interrupt and its pending status. NVIC control registers can also be set or cleared manually; they are memory mapped and can be easily accessed in C language. The location of the NVIC registers starts from address 0xE000E100, as can be seen from this diagram.</a:t>
            </a:r>
            <a:endParaRPr lang="en-GB" dirty="0"/>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14</a:t>
            </a:fld>
            <a:endParaRPr lang="en-US" altLang="en-US" dirty="0"/>
          </a:p>
        </p:txBody>
      </p:sp>
    </p:spTree>
    <p:extLst>
      <p:ext uri="{BB962C8B-B14F-4D97-AF65-F5344CB8AC3E}">
        <p14:creationId xmlns:p14="http://schemas.microsoft.com/office/powerpoint/2010/main" val="32399855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600"/>
              </a:spcBef>
              <a:spcAft>
                <a:spcPct val="0"/>
              </a:spcAft>
              <a:buClrTx/>
              <a:buSzTx/>
              <a:buFontTx/>
              <a:buNone/>
              <a:tabLst/>
              <a:defRPr/>
            </a:pPr>
            <a:r>
              <a:rPr lang="en-GB" dirty="0"/>
              <a:t>This table lists the addresses of the NVIC</a:t>
            </a:r>
            <a:r>
              <a:rPr lang="en-GB" baseline="0" dirty="0"/>
              <a:t> registers that can be used to enable and disable interrupt signals.</a:t>
            </a:r>
            <a:endParaRPr lang="en-GB" dirty="0"/>
          </a:p>
          <a:p>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15</a:t>
            </a:fld>
            <a:endParaRPr lang="en-US" altLang="en-US" dirty="0"/>
          </a:p>
        </p:txBody>
      </p:sp>
    </p:spTree>
    <p:extLst>
      <p:ext uri="{BB962C8B-B14F-4D97-AF65-F5344CB8AC3E}">
        <p14:creationId xmlns:p14="http://schemas.microsoft.com/office/powerpoint/2010/main" val="8625418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GB" sz="1200" b="0" i="0" u="none" strike="noStrike" kern="1200" baseline="0" dirty="0">
                <a:solidFill>
                  <a:schemeClr val="tx1"/>
                </a:solidFill>
                <a:latin typeface="Arial" pitchFamily="100" charset="0"/>
                <a:ea typeface="MS PGothic" pitchFamily="34" charset="-128"/>
                <a:cs typeface="ＭＳ Ｐゴシック" charset="0"/>
              </a:rPr>
              <a:t>The NVIC registers are used in order to enable/disable the interrupt requests register. They can be accessed via two separate addresses. The </a:t>
            </a:r>
            <a:r>
              <a:rPr lang="en-GB" b="0" dirty="0">
                <a:solidFill>
                  <a:srgbClr val="FF0000"/>
                </a:solidFill>
                <a:latin typeface="AdvLeSa-Book"/>
              </a:rPr>
              <a:t>0xE000E100</a:t>
            </a:r>
            <a:r>
              <a:rPr lang="en-GB" sz="1200" b="0" i="0" u="none" strike="noStrike" kern="1200" baseline="0" dirty="0">
                <a:solidFill>
                  <a:schemeClr val="tx1"/>
                </a:solidFill>
                <a:latin typeface="Arial" pitchFamily="100" charset="0"/>
                <a:ea typeface="MS PGothic" pitchFamily="34" charset="-128"/>
                <a:cs typeface="ＭＳ Ｐゴシック" charset="0"/>
              </a:rPr>
              <a:t> address is used to enable an interrupt, while the </a:t>
            </a:r>
            <a:r>
              <a:rPr lang="en-GB" b="0" dirty="0">
                <a:solidFill>
                  <a:srgbClr val="FF0000"/>
                </a:solidFill>
                <a:latin typeface="AdvLeSa-Book"/>
              </a:rPr>
              <a:t>0xE000E180 address </a:t>
            </a:r>
            <a:r>
              <a:rPr lang="en-GB" sz="1200" b="0" i="0" u="none" strike="noStrike" kern="1200" baseline="0" dirty="0">
                <a:solidFill>
                  <a:schemeClr val="tx1"/>
                </a:solidFill>
                <a:latin typeface="Arial" pitchFamily="100" charset="0"/>
                <a:ea typeface="MS PGothic" pitchFamily="34" charset="-128"/>
                <a:cs typeface="ＭＳ Ｐゴシック" charset="0"/>
              </a:rPr>
              <a:t>is used to disable an interrupt. The number of interrupt signals that can be supported depends on the width of the NVIC register, which can be up to 32 bits.</a:t>
            </a:r>
            <a:endParaRPr lang="en-GB" dirty="0">
              <a:solidFill>
                <a:srgbClr val="FF0000"/>
              </a:solidFill>
            </a:endParaRPr>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16</a:t>
            </a:fld>
            <a:endParaRPr lang="en-US" altLang="en-US" dirty="0"/>
          </a:p>
        </p:txBody>
      </p:sp>
    </p:spTree>
    <p:extLst>
      <p:ext uri="{BB962C8B-B14F-4D97-AF65-F5344CB8AC3E}">
        <p14:creationId xmlns:p14="http://schemas.microsoft.com/office/powerpoint/2010/main" val="26750722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17</a:t>
            </a:fld>
            <a:endParaRPr lang="en-US" altLang="en-US" dirty="0"/>
          </a:p>
        </p:txBody>
      </p:sp>
    </p:spTree>
    <p:extLst>
      <p:ext uri="{BB962C8B-B14F-4D97-AF65-F5344CB8AC3E}">
        <p14:creationId xmlns:p14="http://schemas.microsoft.com/office/powerpoint/2010/main" val="25234653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GB" dirty="0"/>
              <a:t>It </a:t>
            </a:r>
            <a:r>
              <a:rPr lang="en-GB" sz="1200" b="0" i="0" u="none" strike="noStrike" kern="1200" baseline="0" dirty="0">
                <a:solidFill>
                  <a:schemeClr val="tx1"/>
                </a:solidFill>
                <a:latin typeface="Arial" pitchFamily="100" charset="0"/>
                <a:ea typeface="MS PGothic" pitchFamily="34" charset="-128"/>
                <a:cs typeface="ＭＳ Ｐゴシック" charset="0"/>
              </a:rPr>
              <a:t>is possible to access or modify the interrupt pending status through the interrupt set pending and interrupt clear pending register addresses shown previously. Like the interrupt enable control register, the interrupt pending status register is one register in a physical sense, but it uses two addresses in order to set and clear the bits. </a:t>
            </a:r>
            <a:r>
              <a:rPr lang="en-GB" sz="1200" kern="1200" dirty="0">
                <a:solidFill>
                  <a:schemeClr val="tx1"/>
                </a:solidFill>
                <a:effectLst/>
                <a:latin typeface="+mn-lt"/>
                <a:ea typeface="ＭＳ Ｐゴシック" charset="0"/>
                <a:cs typeface="ＭＳ Ｐゴシック" charset="0"/>
              </a:rPr>
              <a:t>This helps prevent race conditions in the case</a:t>
            </a:r>
            <a:r>
              <a:rPr lang="en-GB" sz="1200" kern="1200" baseline="0" dirty="0">
                <a:solidFill>
                  <a:schemeClr val="tx1"/>
                </a:solidFill>
                <a:effectLst/>
                <a:latin typeface="+mn-lt"/>
                <a:ea typeface="ＭＳ Ｐゴシック" charset="0"/>
                <a:cs typeface="ＭＳ Ｐゴシック" charset="0"/>
              </a:rPr>
              <a:t> of</a:t>
            </a:r>
            <a:r>
              <a:rPr lang="en-GB" sz="1200" kern="1200" dirty="0">
                <a:solidFill>
                  <a:schemeClr val="tx1"/>
                </a:solidFill>
                <a:effectLst/>
                <a:latin typeface="+mn-lt"/>
                <a:ea typeface="ＭＳ Ｐゴシック" charset="0"/>
                <a:cs typeface="ＭＳ Ｐゴシック" charset="0"/>
              </a:rPr>
              <a:t> interrupt enable/disable registers.</a:t>
            </a:r>
          </a:p>
          <a:p>
            <a:endParaRPr lang="en-IN" dirty="0"/>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18</a:t>
            </a:fld>
            <a:endParaRPr lang="en-US" altLang="en-US" dirty="0"/>
          </a:p>
        </p:txBody>
      </p:sp>
    </p:spTree>
    <p:extLst>
      <p:ext uri="{BB962C8B-B14F-4D97-AF65-F5344CB8AC3E}">
        <p14:creationId xmlns:p14="http://schemas.microsoft.com/office/powerpoint/2010/main" val="21160442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GB" sz="1200" b="0" i="0" u="none" strike="noStrike" kern="1200" baseline="0" dirty="0">
                <a:solidFill>
                  <a:schemeClr val="tx1"/>
                </a:solidFill>
                <a:latin typeface="Arial" pitchFamily="100" charset="0"/>
                <a:ea typeface="MS PGothic" pitchFamily="34" charset="-128"/>
                <a:cs typeface="ＭＳ Ｐゴシック" charset="0"/>
              </a:rPr>
              <a:t>The priority-level registers are used to determine the priority level of external interrupts. </a:t>
            </a:r>
            <a:endParaRPr lang="en-IN" dirty="0"/>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19</a:t>
            </a:fld>
            <a:endParaRPr lang="en-US" altLang="en-US" dirty="0"/>
          </a:p>
        </p:txBody>
      </p:sp>
    </p:spTree>
    <p:extLst>
      <p:ext uri="{BB962C8B-B14F-4D97-AF65-F5344CB8AC3E}">
        <p14:creationId xmlns:p14="http://schemas.microsoft.com/office/powerpoint/2010/main" val="24071826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dirty="0"/>
              <a:t>There are eight 32-bit registers that are used to set interrupt priorities for the 32 interrupts. Each register contains the priority for four interrupts, and each interrupt priority is implemented using two bits. The unused</a:t>
            </a:r>
            <a:r>
              <a:rPr lang="en-GB" sz="1200" baseline="0" dirty="0"/>
              <a:t> bits are ignored and their read values </a:t>
            </a:r>
            <a:r>
              <a:rPr lang="en-GB" sz="1200" b="0" i="0" u="none" strike="noStrike" kern="1200" baseline="0" dirty="0">
                <a:solidFill>
                  <a:schemeClr val="tx1"/>
                </a:solidFill>
                <a:latin typeface="Arial" pitchFamily="100" charset="0"/>
                <a:ea typeface="MS PGothic" pitchFamily="34" charset="-128"/>
                <a:cs typeface="ＭＳ Ｐゴシック" charset="0"/>
              </a:rPr>
              <a:t>return zeros. It is important to note here that those registers are only accessed using word-size transfer, so each access will affect four interrupt priority registers. Therefore, in order to change the contents of only one priority level register, its whole associated word must be read and only its corresponding byte is modified; then, the whole word is written back.</a:t>
            </a:r>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20</a:t>
            </a:fld>
            <a:endParaRPr lang="en-US" altLang="en-US" dirty="0"/>
          </a:p>
        </p:txBody>
      </p:sp>
    </p:spTree>
    <p:extLst>
      <p:ext uri="{BB962C8B-B14F-4D97-AF65-F5344CB8AC3E}">
        <p14:creationId xmlns:p14="http://schemas.microsoft.com/office/powerpoint/2010/main" val="12798073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GB" baseline="0" dirty="0"/>
              <a:t>Now that we understand the exception types in the Cortex-M0 and how to control external interrupts using the NVIC registers, we can start looking at how to d</a:t>
            </a:r>
            <a:r>
              <a:rPr lang="en-GB" dirty="0"/>
              <a:t>esign and implement an interrupt mechanism that responds to interrupts from the timer and UART.</a:t>
            </a:r>
          </a:p>
          <a:p>
            <a:endParaRPr lang="en-GB" baseline="0" dirty="0"/>
          </a:p>
          <a:p>
            <a:endParaRPr lang="en-GB" baseline="0" dirty="0"/>
          </a:p>
          <a:p>
            <a:endParaRPr lang="en-GB" baseline="0" dirty="0"/>
          </a:p>
          <a:p>
            <a:endParaRPr lang="en-IN" dirty="0"/>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21</a:t>
            </a:fld>
            <a:endParaRPr lang="en-US" altLang="en-US" dirty="0"/>
          </a:p>
        </p:txBody>
      </p:sp>
    </p:spTree>
    <p:extLst>
      <p:ext uri="{BB962C8B-B14F-4D97-AF65-F5344CB8AC3E}">
        <p14:creationId xmlns:p14="http://schemas.microsoft.com/office/powerpoint/2010/main" val="34232639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modules explores </a:t>
            </a:r>
            <a:r>
              <a:rPr lang="en-GB" baseline="0" dirty="0"/>
              <a:t>how to d</a:t>
            </a:r>
            <a:r>
              <a:rPr lang="en-GB" dirty="0"/>
              <a:t>esign and implement an interrupt mechanism that responds to interrupts from the timer and UART.</a:t>
            </a:r>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4</a:t>
            </a:fld>
            <a:endParaRPr lang="en-US" altLang="en-US" dirty="0"/>
          </a:p>
        </p:txBody>
      </p:sp>
    </p:spTree>
    <p:extLst>
      <p:ext uri="{BB962C8B-B14F-4D97-AF65-F5344CB8AC3E}">
        <p14:creationId xmlns:p14="http://schemas.microsoft.com/office/powerpoint/2010/main" val="208124599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process of implementing and executing an interrupt mechanism</a:t>
            </a:r>
            <a:r>
              <a:rPr lang="en-GB" baseline="0" dirty="0"/>
              <a:t> varies depending on the type of the interrupts and the ISR to be executed; however, there are common stages in the process, as follows: </a:t>
            </a:r>
          </a:p>
          <a:p>
            <a:pPr marL="0" indent="0">
              <a:buFont typeface="+mj-lt"/>
              <a:buNone/>
            </a:pPr>
            <a:r>
              <a:rPr lang="en-GB" dirty="0"/>
              <a:t>Implement the</a:t>
            </a:r>
            <a:r>
              <a:rPr lang="en-GB" baseline="0" dirty="0"/>
              <a:t> </a:t>
            </a:r>
            <a:r>
              <a:rPr lang="en-GB" dirty="0"/>
              <a:t>interrupt generation mechanism in hardware</a:t>
            </a:r>
          </a:p>
          <a:p>
            <a:pPr marL="0" indent="0">
              <a:buFont typeface="+mj-lt"/>
              <a:buNone/>
            </a:pPr>
            <a:r>
              <a:rPr lang="en-GB" dirty="0"/>
              <a:t>Connect interrupt signals to processor</a:t>
            </a:r>
          </a:p>
          <a:p>
            <a:pPr marL="0" indent="0">
              <a:buFont typeface="+mj-lt"/>
              <a:buNone/>
            </a:pPr>
            <a:r>
              <a:rPr lang="en-GB" dirty="0"/>
              <a:t>Enable interrupts in software</a:t>
            </a:r>
          </a:p>
          <a:p>
            <a:pPr marL="0" indent="0">
              <a:buFont typeface="+mj-lt"/>
              <a:buNone/>
            </a:pPr>
            <a:r>
              <a:rPr lang="en-GB" dirty="0"/>
              <a:t>Enter an exception handler</a:t>
            </a:r>
          </a:p>
          <a:p>
            <a:pPr marL="0" indent="0">
              <a:buFont typeface="+mj-lt"/>
              <a:buNone/>
            </a:pPr>
            <a:r>
              <a:rPr lang="en-GB" dirty="0"/>
              <a:t>Exit from an exception </a:t>
            </a:r>
          </a:p>
          <a:p>
            <a:pPr marL="228600" indent="-228600">
              <a:buFont typeface="+mj-lt"/>
              <a:buAutoNum type="arabicPeriod"/>
            </a:pPr>
            <a:endParaRPr lang="en-GB" dirty="0"/>
          </a:p>
          <a:p>
            <a:pPr marL="0" indent="0">
              <a:buFont typeface="+mj-lt"/>
              <a:buNone/>
            </a:pPr>
            <a:r>
              <a:rPr lang="en-GB" dirty="0"/>
              <a:t>We will</a:t>
            </a:r>
            <a:r>
              <a:rPr lang="en-GB" baseline="0" dirty="0"/>
              <a:t> look in detail at each of these steps.</a:t>
            </a:r>
            <a:endParaRPr lang="en-GB" dirty="0"/>
          </a:p>
          <a:p>
            <a:endParaRPr lang="en-IN" dirty="0"/>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22</a:t>
            </a:fld>
            <a:endParaRPr lang="en-US" altLang="en-US" dirty="0"/>
          </a:p>
        </p:txBody>
      </p:sp>
    </p:spTree>
    <p:extLst>
      <p:ext uri="{BB962C8B-B14F-4D97-AF65-F5344CB8AC3E}">
        <p14:creationId xmlns:p14="http://schemas.microsoft.com/office/powerpoint/2010/main" val="17547899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To design our</a:t>
            </a:r>
            <a:r>
              <a:rPr lang="en-GB" baseline="0" dirty="0"/>
              <a:t> first interrupt mechanism, we use the timer peripheral we have implemented previously. We modify our initial design to add an interrupt signal generated every time the counter reaches zero. Such a signal will prompt the processor to execute an interrupt service routine. For example, displaying a number on the monitor or switching on one of the</a:t>
            </a:r>
            <a:r>
              <a:rPr lang="en-GB" baseline="0" dirty="0">
                <a:solidFill>
                  <a:srgbClr val="FF0000"/>
                </a:solidFill>
              </a:rPr>
              <a:t> LEDs </a:t>
            </a:r>
            <a:r>
              <a:rPr lang="en-GB" baseline="0" dirty="0"/>
              <a:t>connected to the GPIO.</a:t>
            </a:r>
          </a:p>
          <a:p>
            <a:endParaRPr lang="en-GB" baseline="0" dirty="0"/>
          </a:p>
          <a:p>
            <a:endParaRPr lang="en-IN" dirty="0"/>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23</a:t>
            </a:fld>
            <a:endParaRPr lang="en-US" altLang="en-US" dirty="0"/>
          </a:p>
        </p:txBody>
      </p:sp>
    </p:spTree>
    <p:extLst>
      <p:ext uri="{BB962C8B-B14F-4D97-AF65-F5344CB8AC3E}">
        <p14:creationId xmlns:p14="http://schemas.microsoft.com/office/powerpoint/2010/main" val="411919214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GB" baseline="0" dirty="0"/>
              <a:t>To design the second interrupt mechanism, we use the UART peripheral we implemented previously. We modify our initial design to add an interrupt signal if the receiver FIFO is not empty. Such a signal will prompt the processor to execute an interrupt service routine, for example, printing a character to the screen. </a:t>
            </a:r>
          </a:p>
          <a:p>
            <a:endParaRPr lang="en-IN" dirty="0"/>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24</a:t>
            </a:fld>
            <a:endParaRPr lang="en-US" altLang="en-US" dirty="0"/>
          </a:p>
        </p:txBody>
      </p:sp>
    </p:spTree>
    <p:extLst>
      <p:ext uri="{BB962C8B-B14F-4D97-AF65-F5344CB8AC3E}">
        <p14:creationId xmlns:p14="http://schemas.microsoft.com/office/powerpoint/2010/main" val="282374020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endParaRPr lang="en-IN" dirty="0"/>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25</a:t>
            </a:fld>
            <a:endParaRPr lang="en-US" altLang="en-US" dirty="0"/>
          </a:p>
        </p:txBody>
      </p:sp>
    </p:spTree>
    <p:extLst>
      <p:ext uri="{BB962C8B-B14F-4D97-AF65-F5344CB8AC3E}">
        <p14:creationId xmlns:p14="http://schemas.microsoft.com/office/powerpoint/2010/main" val="186141807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charset="0"/>
              <a:buNone/>
            </a:pPr>
            <a:r>
              <a:rPr lang="en-GB" dirty="0"/>
              <a:t>In</a:t>
            </a:r>
            <a:r>
              <a:rPr lang="en-GB" baseline="0" dirty="0"/>
              <a:t> order to enable interrupts in the software, we first need to </a:t>
            </a:r>
            <a:r>
              <a:rPr lang="en-US" sz="2000" baseline="0" dirty="0"/>
              <a:t>c</a:t>
            </a:r>
            <a:r>
              <a:rPr lang="en-US" sz="2000" dirty="0"/>
              <a:t>onfigure the NVIC</a:t>
            </a:r>
            <a:r>
              <a:rPr lang="en-US" sz="2000" baseline="0" dirty="0"/>
              <a:t> registers. To do this, we need to specify the priority of each interrupt by setting the </a:t>
            </a:r>
            <a:r>
              <a:rPr lang="en-US" sz="1800" dirty="0"/>
              <a:t>interrupt priority registers.</a:t>
            </a:r>
          </a:p>
          <a:p>
            <a:pPr marL="0" indent="0">
              <a:buFont typeface="Arial" charset="0"/>
              <a:buNone/>
            </a:pPr>
            <a:endParaRPr lang="en-US" sz="1800" dirty="0"/>
          </a:p>
          <a:p>
            <a:pPr marL="0" indent="0">
              <a:buFont typeface="Arial" charset="0"/>
              <a:buNone/>
            </a:pPr>
            <a:r>
              <a:rPr lang="en-US" sz="1800" dirty="0"/>
              <a:t>Then we need to enable the interrupt by setting the interrupt enable register.</a:t>
            </a:r>
            <a:r>
              <a:rPr lang="en-US" sz="1800" baseline="0" dirty="0"/>
              <a:t> Some assembly code is shown here to illustrate how these two steps are performed.</a:t>
            </a:r>
          </a:p>
          <a:p>
            <a:pPr marL="0" indent="0">
              <a:buFont typeface="Arial" charset="0"/>
              <a:buNone/>
            </a:pPr>
            <a:endParaRPr lang="en-US" sz="1800" baseline="0" dirty="0"/>
          </a:p>
          <a:p>
            <a:pPr marL="0" indent="0">
              <a:buFont typeface="Arial" charset="0"/>
              <a:buNone/>
            </a:pPr>
            <a:r>
              <a:rPr lang="en-US" sz="1800" baseline="0" dirty="0"/>
              <a:t>After the NVIC registers are configured, we need to make sure that the </a:t>
            </a:r>
            <a:r>
              <a:rPr lang="en-US" sz="1800" dirty="0"/>
              <a:t>PRIMASK register is set to zero, or</a:t>
            </a:r>
            <a:r>
              <a:rPr lang="en-US" sz="1800" baseline="0" dirty="0"/>
              <a:t> it will block all interrupts </a:t>
            </a:r>
            <a:r>
              <a:rPr lang="en-GB" sz="1800" dirty="0"/>
              <a:t>apart from NMI and the hard fault exception. To achieve this, we</a:t>
            </a:r>
            <a:r>
              <a:rPr lang="en-GB" sz="1800" baseline="0" dirty="0"/>
              <a:t> can use the two instructions shown here.</a:t>
            </a:r>
            <a:endParaRPr lang="en-GB" sz="1800" dirty="0"/>
          </a:p>
          <a:p>
            <a:pPr marL="0" indent="0">
              <a:buFont typeface="Arial" charset="0"/>
              <a:buNone/>
            </a:pPr>
            <a:endParaRPr lang="en-US" sz="1800" dirty="0"/>
          </a:p>
          <a:p>
            <a:pPr lvl="1"/>
            <a:endParaRPr lang="en-US" sz="1800" dirty="0"/>
          </a:p>
          <a:p>
            <a:endParaRPr lang="en-IN" dirty="0"/>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26</a:t>
            </a:fld>
            <a:endParaRPr lang="en-US" altLang="en-US" dirty="0"/>
          </a:p>
        </p:txBody>
      </p:sp>
    </p:spTree>
    <p:extLst>
      <p:ext uri="{BB962C8B-B14F-4D97-AF65-F5344CB8AC3E}">
        <p14:creationId xmlns:p14="http://schemas.microsoft.com/office/powerpoint/2010/main" val="77809785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Entering an</a:t>
            </a:r>
            <a:r>
              <a:rPr lang="en-GB" baseline="0" dirty="0"/>
              <a:t> </a:t>
            </a:r>
            <a:r>
              <a:rPr lang="en-GB" dirty="0"/>
              <a:t>exception handler</a:t>
            </a:r>
            <a:r>
              <a:rPr lang="en-GB" baseline="0" dirty="0"/>
              <a:t> is done as follows. First, </a:t>
            </a:r>
            <a:r>
              <a:rPr lang="en-GB" sz="1200" baseline="0" dirty="0"/>
              <a:t>f</a:t>
            </a:r>
            <a:r>
              <a:rPr lang="en-GB" sz="1200" dirty="0"/>
              <a:t>inish the current instruction (except for lengthy instructions)</a:t>
            </a:r>
            <a:r>
              <a:rPr lang="en-GB" sz="1200" baseline="0" dirty="0"/>
              <a:t>; then, l</a:t>
            </a:r>
            <a:r>
              <a:rPr lang="en-GB" sz="1200" dirty="0"/>
              <a:t>ook up the interrupt vector and branch to the entry address of the exception handler</a:t>
            </a:r>
            <a:r>
              <a:rPr lang="en-GB" sz="1200" baseline="0" dirty="0"/>
              <a:t>.</a:t>
            </a:r>
          </a:p>
          <a:p>
            <a:r>
              <a:rPr lang="en-GB" sz="1200" baseline="0" dirty="0"/>
              <a:t>After that, p</a:t>
            </a:r>
            <a:r>
              <a:rPr lang="en-GB" sz="1200" dirty="0"/>
              <a:t>ush context onto the current stack (MSP or PSP). This</a:t>
            </a:r>
            <a:r>
              <a:rPr lang="en-GB" sz="1200" baseline="0" dirty="0"/>
              <a:t> process is called stacking, and occurs </a:t>
            </a:r>
            <a:r>
              <a:rPr lang="en-GB" sz="1200" b="0" i="0" u="none" strike="noStrike" kern="1200" baseline="0" dirty="0">
                <a:solidFill>
                  <a:schemeClr val="tx1"/>
                </a:solidFill>
                <a:latin typeface="Arial" pitchFamily="100" charset="0"/>
                <a:ea typeface="MS PGothic" pitchFamily="34" charset="-128"/>
                <a:cs typeface="ＭＳ Ｐゴシック" charset="0"/>
              </a:rPr>
              <a:t>when an exception takes place. Eight registers are pushed to the stack automatically. These registers are R0 to R3, R12, R14 (the link register), the return address (address of the next instruction, or program counter), and the program status register (xPSR).</a:t>
            </a:r>
            <a:endParaRPr lang="en-GB" sz="1200" dirty="0"/>
          </a:p>
          <a:p>
            <a:endParaRPr lang="en-GB" sz="1200" dirty="0"/>
          </a:p>
          <a:p>
            <a:r>
              <a:rPr lang="en-GB" sz="1200" dirty="0"/>
              <a:t>After</a:t>
            </a:r>
            <a:r>
              <a:rPr lang="en-GB" sz="1200" baseline="0" dirty="0"/>
              <a:t> stacking, l</a:t>
            </a:r>
            <a:r>
              <a:rPr lang="en-GB" sz="1200" dirty="0"/>
              <a:t>oad the PC with the address of the exception handler.</a:t>
            </a:r>
            <a:r>
              <a:rPr lang="en-GB" sz="1200" baseline="0" dirty="0"/>
              <a:t> Next, l</a:t>
            </a:r>
            <a:r>
              <a:rPr lang="en-GB" sz="1200" dirty="0"/>
              <a:t>oad LR with EXC_RETURN code; then,</a:t>
            </a:r>
            <a:r>
              <a:rPr lang="en-GB" sz="1200" baseline="0" dirty="0"/>
              <a:t> l</a:t>
            </a:r>
            <a:r>
              <a:rPr lang="en-GB" sz="1200" dirty="0"/>
              <a:t>oad IPSR with exception number. Finally,</a:t>
            </a:r>
            <a:r>
              <a:rPr lang="en-GB" sz="1200" baseline="0" dirty="0"/>
              <a:t> s</a:t>
            </a:r>
            <a:r>
              <a:rPr lang="en-GB" sz="1200" dirty="0"/>
              <a:t>tart executing the code of the exception handler.</a:t>
            </a:r>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27</a:t>
            </a:fld>
            <a:endParaRPr lang="en-US" altLang="en-US" dirty="0"/>
          </a:p>
        </p:txBody>
      </p:sp>
    </p:spTree>
    <p:extLst>
      <p:ext uri="{BB962C8B-B14F-4D97-AF65-F5344CB8AC3E}">
        <p14:creationId xmlns:p14="http://schemas.microsoft.com/office/powerpoint/2010/main" val="215783274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aseline="0" dirty="0"/>
          </a:p>
          <a:p>
            <a:endParaRPr lang="en-IN" dirty="0"/>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28</a:t>
            </a:fld>
            <a:endParaRPr lang="en-US" altLang="en-US" dirty="0"/>
          </a:p>
        </p:txBody>
      </p:sp>
    </p:spTree>
    <p:extLst>
      <p:ext uri="{BB962C8B-B14F-4D97-AF65-F5344CB8AC3E}">
        <p14:creationId xmlns:p14="http://schemas.microsoft.com/office/powerpoint/2010/main" val="4823325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Arial" pitchFamily="100" charset="0"/>
                <a:ea typeface="MS PGothic" pitchFamily="34" charset="-128"/>
                <a:cs typeface="ＭＳ Ｐゴシック" charset="0"/>
              </a:rPr>
              <a:t>Let’s consider two fundamental types of processing structures: polling and interrupts.</a:t>
            </a:r>
          </a:p>
          <a:p>
            <a:endParaRPr lang="en-US" sz="1200" b="0" i="0" u="none" strike="noStrike" kern="1200" baseline="0" dirty="0">
              <a:solidFill>
                <a:schemeClr val="tx1"/>
              </a:solidFill>
              <a:latin typeface="Arial" pitchFamily="100" charset="0"/>
              <a:ea typeface="MS PGothic" pitchFamily="34" charset="-128"/>
              <a:cs typeface="ＭＳ Ｐゴシック"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Arial" pitchFamily="100" charset="0"/>
                <a:ea typeface="MS PGothic" pitchFamily="34" charset="-128"/>
                <a:cs typeface="ＭＳ Ｐゴシック" charset="0"/>
              </a:rPr>
              <a:t>In polling, program execution will be halted when </a:t>
            </a:r>
            <a:r>
              <a:rPr lang="en-US" sz="1200" b="0" i="0" kern="1200" dirty="0">
                <a:solidFill>
                  <a:schemeClr val="tx1"/>
                </a:solidFill>
                <a:effectLst/>
                <a:latin typeface="Arial" pitchFamily="100" charset="0"/>
                <a:ea typeface="MS PGothic" pitchFamily="34" charset="-128"/>
                <a:cs typeface="ＭＳ Ｐゴシック" charset="0"/>
              </a:rPr>
              <a:t>an I/O operation is required.</a:t>
            </a:r>
            <a:r>
              <a:rPr lang="en-US" sz="1200" b="0" i="0" kern="1200" baseline="0" dirty="0">
                <a:solidFill>
                  <a:schemeClr val="tx1"/>
                </a:solidFill>
                <a:effectLst/>
                <a:latin typeface="Arial" pitchFamily="100" charset="0"/>
                <a:ea typeface="MS PGothic" pitchFamily="34" charset="-128"/>
                <a:cs typeface="ＭＳ Ｐゴシック" charset="0"/>
              </a:rPr>
              <a:t> After that, the processor will keep checking the status of the I/O until it is ready. This approach wastes a great deal of CPU time; for example, </a:t>
            </a:r>
            <a:r>
              <a:rPr lang="en-US" sz="1200" b="0" i="0" kern="1200" dirty="0">
                <a:solidFill>
                  <a:schemeClr val="tx1"/>
                </a:solidFill>
                <a:effectLst/>
                <a:latin typeface="Arial" pitchFamily="100" charset="0"/>
                <a:ea typeface="MS PGothic" pitchFamily="34" charset="-128"/>
                <a:cs typeface="ＭＳ Ｐゴシック" charset="0"/>
              </a:rPr>
              <a:t>if we are using</a:t>
            </a:r>
            <a:r>
              <a:rPr lang="en-US" sz="1200" b="0" i="0" kern="1200" baseline="0" dirty="0">
                <a:solidFill>
                  <a:schemeClr val="tx1"/>
                </a:solidFill>
                <a:effectLst/>
                <a:latin typeface="Arial" pitchFamily="100" charset="0"/>
                <a:ea typeface="MS PGothic" pitchFamily="34" charset="-128"/>
                <a:cs typeface="ＭＳ Ｐゴシック" charset="0"/>
              </a:rPr>
              <a:t> this processing structure to display a number counting up every second, the software will need to repeatedly check the value held in the hardware timer to check when it reaches the value. This processing approach is not suitable for complex applications, as it is difficult to a build system with many activities which can respond quickly because response time depends on all other processing. </a:t>
            </a:r>
          </a:p>
          <a:p>
            <a:endParaRPr lang="en-US" sz="1200" b="0" i="0" kern="1200" baseline="0" dirty="0">
              <a:solidFill>
                <a:schemeClr val="tx1"/>
              </a:solidFill>
              <a:effectLst/>
              <a:latin typeface="Arial" pitchFamily="100" charset="0"/>
              <a:ea typeface="MS PGothic" pitchFamily="34" charset="-128"/>
              <a:cs typeface="ＭＳ Ｐゴシック" charset="0"/>
            </a:endParaRPr>
          </a:p>
          <a:p>
            <a:r>
              <a:rPr lang="en-US" sz="1200" b="0" i="0" kern="1200" baseline="0" dirty="0">
                <a:solidFill>
                  <a:schemeClr val="tx1"/>
                </a:solidFill>
                <a:effectLst/>
                <a:latin typeface="Arial" pitchFamily="100" charset="0"/>
                <a:ea typeface="MS PGothic" pitchFamily="34" charset="-128"/>
                <a:cs typeface="ＭＳ Ｐゴシック" charset="0"/>
              </a:rPr>
              <a:t>With interrupts, the hardware device being controlled, e.g., a UART peripheral, will cause a hardware interrupt to occur whenever it needs to be serviced, at which point the processor can interrupt the service routine. </a:t>
            </a:r>
            <a:r>
              <a:rPr lang="en-US" sz="1200" b="0" i="0" kern="1200" dirty="0">
                <a:solidFill>
                  <a:schemeClr val="tx1"/>
                </a:solidFill>
                <a:effectLst/>
                <a:latin typeface="Arial" pitchFamily="100" charset="0"/>
                <a:ea typeface="MS PGothic" pitchFamily="34" charset="-128"/>
                <a:cs typeface="ＭＳ Ｐゴシック" charset="0"/>
              </a:rPr>
              <a:t>For example, if we are using</a:t>
            </a:r>
            <a:r>
              <a:rPr lang="en-US" sz="1200" b="0" i="0" kern="1200" baseline="0" dirty="0">
                <a:solidFill>
                  <a:schemeClr val="tx1"/>
                </a:solidFill>
                <a:effectLst/>
                <a:latin typeface="Arial" pitchFamily="100" charset="0"/>
                <a:ea typeface="MS PGothic" pitchFamily="34" charset="-128"/>
                <a:cs typeface="ＭＳ Ｐゴシック" charset="0"/>
              </a:rPr>
              <a:t> this processing structure to display a number counting up every second, we can configure the timer peripheral to generate an interrupt every second, and the processor runs specific code (interrupt service routine: ISR) in response to display the number on a monitor or other display device. The interrupt driven approach is more efficient, as the code runs only when necessary. It is also fast as ISR response time does not depend on most other processing. In addition to this, the code modules can be developed independently.</a:t>
            </a:r>
          </a:p>
          <a:p>
            <a:endParaRPr lang="en-US" sz="1200" b="0" i="0" u="none" strike="noStrike" kern="1200" baseline="0" dirty="0">
              <a:solidFill>
                <a:schemeClr val="tx1"/>
              </a:solidFill>
              <a:latin typeface="Arial" pitchFamily="100" charset="0"/>
              <a:ea typeface="MS PGothic" pitchFamily="34" charset="-128"/>
              <a:cs typeface="ＭＳ Ｐゴシック" charset="0"/>
            </a:endParaRPr>
          </a:p>
          <a:p>
            <a:r>
              <a:rPr lang="en-US" sz="1200" b="0" i="0" u="none" strike="noStrike" kern="1200" baseline="0" dirty="0">
                <a:solidFill>
                  <a:schemeClr val="tx1"/>
                </a:solidFill>
                <a:latin typeface="Arial" pitchFamily="100" charset="0"/>
                <a:ea typeface="MS PGothic" pitchFamily="34" charset="-128"/>
                <a:cs typeface="ＭＳ Ｐゴシック" charset="0"/>
              </a:rPr>
              <a:t>This approach is particularly useful in low power applications, as the processor can enter sleep mode when no processing is required.</a:t>
            </a:r>
            <a:endParaRPr lang="en-US" sz="1200" b="0" i="0" kern="1200" baseline="0" dirty="0">
              <a:solidFill>
                <a:schemeClr val="tx1"/>
              </a:solidFill>
              <a:effectLst/>
              <a:latin typeface="Arial" pitchFamily="100" charset="0"/>
              <a:ea typeface="MS PGothic" pitchFamily="34" charset="-128"/>
              <a:cs typeface="ＭＳ Ｐゴシック" charset="0"/>
            </a:endParaRPr>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5</a:t>
            </a:fld>
            <a:endParaRPr lang="en-US" altLang="en-US" dirty="0"/>
          </a:p>
        </p:txBody>
      </p:sp>
    </p:spTree>
    <p:extLst>
      <p:ext uri="{BB962C8B-B14F-4D97-AF65-F5344CB8AC3E}">
        <p14:creationId xmlns:p14="http://schemas.microsoft.com/office/powerpoint/2010/main" val="26091279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a:t>
            </a:r>
            <a:r>
              <a:rPr lang="en-GB" baseline="0" dirty="0"/>
              <a:t> an interrupt-driven processing environment, we can differentiate between two types of interruption events: </a:t>
            </a:r>
            <a:r>
              <a:rPr lang="en-GB" dirty="0"/>
              <a:t>internal or external.</a:t>
            </a:r>
            <a:r>
              <a:rPr lang="en-GB" baseline="0" dirty="0"/>
              <a:t> </a:t>
            </a:r>
            <a:r>
              <a:rPr lang="en-GB" dirty="0"/>
              <a:t>Both cause the program flow to exit the current program thread and execute a piece of code associated with the event. An external event</a:t>
            </a:r>
            <a:r>
              <a:rPr lang="en-GB" baseline="0" dirty="0"/>
              <a:t> is called an </a:t>
            </a:r>
            <a:r>
              <a:rPr lang="en-US" dirty="0"/>
              <a:t>exception handler.</a:t>
            </a:r>
            <a:r>
              <a:rPr lang="en-GB" baseline="0" dirty="0"/>
              <a:t> </a:t>
            </a:r>
            <a:r>
              <a:rPr lang="en-US" dirty="0"/>
              <a:t>When the processor finishes executing the exception handler, it will return to the interrupted</a:t>
            </a:r>
            <a:r>
              <a:rPr lang="en-US" baseline="0" dirty="0"/>
              <a:t> </a:t>
            </a:r>
            <a:r>
              <a:rPr lang="en-US" dirty="0"/>
              <a:t>program and resume the original task.</a:t>
            </a:r>
          </a:p>
          <a:p>
            <a:pPr marL="0" marR="0" lvl="1"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1" indent="0" algn="l" defTabSz="914400" rtl="0" eaLnBrk="1" fontAlgn="auto" latinLnBrk="0" hangingPunct="1">
              <a:lnSpc>
                <a:spcPct val="100000"/>
              </a:lnSpc>
              <a:spcBef>
                <a:spcPts val="0"/>
              </a:spcBef>
              <a:spcAft>
                <a:spcPts val="0"/>
              </a:spcAft>
              <a:buClrTx/>
              <a:buSzTx/>
              <a:buFontTx/>
              <a:buNone/>
              <a:tabLst/>
              <a:defRPr/>
            </a:pPr>
            <a:r>
              <a:rPr lang="en-US" dirty="0"/>
              <a:t>The</a:t>
            </a:r>
            <a:r>
              <a:rPr lang="en-US" baseline="0" dirty="0"/>
              <a:t> </a:t>
            </a:r>
            <a:r>
              <a:rPr lang="en-US" dirty="0"/>
              <a:t>status of the interrupted program should</a:t>
            </a:r>
            <a:r>
              <a:rPr lang="en-US" baseline="0" dirty="0"/>
              <a:t> be noted </a:t>
            </a:r>
            <a:r>
              <a:rPr lang="en-US" dirty="0"/>
              <a:t>in case of an interruption event.</a:t>
            </a:r>
            <a:r>
              <a:rPr lang="en-US" baseline="0" dirty="0"/>
              <a:t> The</a:t>
            </a:r>
            <a:r>
              <a:rPr lang="en-US" dirty="0"/>
              <a:t> information is then restored after the exception handler has completed its task.</a:t>
            </a:r>
            <a:r>
              <a:rPr lang="en-US" baseline="0" dirty="0"/>
              <a:t> This will ensure that the processor can resume its original task correctly. </a:t>
            </a:r>
            <a:endParaRPr lang="en-US" dirty="0"/>
          </a:p>
          <a:p>
            <a:endParaRPr lang="en-US" dirty="0"/>
          </a:p>
          <a:p>
            <a:endParaRPr lang="en-GB" dirty="0"/>
          </a:p>
          <a:p>
            <a:endParaRPr lang="en-IN" dirty="0"/>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6</a:t>
            </a:fld>
            <a:endParaRPr lang="en-US" altLang="en-US" dirty="0"/>
          </a:p>
        </p:txBody>
      </p:sp>
    </p:spTree>
    <p:extLst>
      <p:ext uri="{BB962C8B-B14F-4D97-AF65-F5344CB8AC3E}">
        <p14:creationId xmlns:p14="http://schemas.microsoft.com/office/powerpoint/2010/main" val="31033249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GB" dirty="0"/>
              <a:t>For example, </a:t>
            </a:r>
            <a:r>
              <a:rPr lang="en-US" sz="1200" b="0" i="0" u="none" strike="noStrike" kern="1200" baseline="0" dirty="0">
                <a:solidFill>
                  <a:schemeClr val="tx1"/>
                </a:solidFill>
                <a:latin typeface="Arial" pitchFamily="100" charset="0"/>
                <a:ea typeface="MS PGothic" pitchFamily="34" charset="-128"/>
                <a:cs typeface="ＭＳ Ｐゴシック" charset="0"/>
              </a:rPr>
              <a:t>interrupts can be generated using on-chip </a:t>
            </a:r>
            <a:r>
              <a:rPr lang="en-GB" sz="1200" b="0" i="0" u="none" strike="noStrike" kern="1200" baseline="0" dirty="0">
                <a:solidFill>
                  <a:schemeClr val="tx1"/>
                </a:solidFill>
                <a:latin typeface="Arial" pitchFamily="100" charset="0"/>
                <a:ea typeface="MS PGothic" pitchFamily="34" charset="-128"/>
                <a:cs typeface="ＭＳ Ｐゴシック" charset="0"/>
              </a:rPr>
              <a:t>peripherals or by software. </a:t>
            </a:r>
            <a:r>
              <a:rPr lang="en-US" sz="1200" b="0" i="0" u="none" strike="noStrike" kern="1200" baseline="0" dirty="0">
                <a:solidFill>
                  <a:schemeClr val="tx1"/>
                </a:solidFill>
                <a:latin typeface="Arial" pitchFamily="100" charset="0"/>
                <a:ea typeface="MS PGothic" pitchFamily="34" charset="-128"/>
                <a:cs typeface="ＭＳ Ｐゴシック" charset="0"/>
              </a:rPr>
              <a:t>The majority of modern processors support both exceptions and interrupts. The software code that is executed when an interrupt occurs is called an interrupt handler or interrupt service routine (ISR). Both exception handlers and ISR are usually part of the program code in the compiled program image.</a:t>
            </a:r>
            <a:endParaRPr lang="en-GB" dirty="0"/>
          </a:p>
          <a:p>
            <a:endParaRPr lang="en-IN" dirty="0"/>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7</a:t>
            </a:fld>
            <a:endParaRPr lang="en-US" altLang="en-US" dirty="0"/>
          </a:p>
        </p:txBody>
      </p:sp>
    </p:spTree>
    <p:extLst>
      <p:ext uri="{BB962C8B-B14F-4D97-AF65-F5344CB8AC3E}">
        <p14:creationId xmlns:p14="http://schemas.microsoft.com/office/powerpoint/2010/main" val="36738850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u="none" strike="noStrike" kern="1200" baseline="0" dirty="0">
                <a:solidFill>
                  <a:schemeClr val="tx1"/>
                </a:solidFill>
                <a:latin typeface="Arial" pitchFamily="100" charset="0"/>
                <a:ea typeface="MS PGothic" pitchFamily="34" charset="-128"/>
                <a:cs typeface="ＭＳ Ｐゴシック" charset="0"/>
              </a:rPr>
              <a:t>Exceptions can be divided into different levels of priority. This means that while an exception handler is running an exception of a low priority, a higher priority exception can be triggered and serviced. This is commonly known as a nested exception, as can be seen in this figure. The priority level of an exception can be manipulated or it can be a fixed value. Some exceptions can also be disabled or enabled by software.</a:t>
            </a:r>
            <a:endParaRPr lang="en-GB" dirty="0"/>
          </a:p>
          <a:p>
            <a:endParaRPr lang="en-IN" dirty="0"/>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8</a:t>
            </a:fld>
            <a:endParaRPr lang="en-US" altLang="en-US" dirty="0"/>
          </a:p>
        </p:txBody>
      </p:sp>
    </p:spTree>
    <p:extLst>
      <p:ext uri="{BB962C8B-B14F-4D97-AF65-F5344CB8AC3E}">
        <p14:creationId xmlns:p14="http://schemas.microsoft.com/office/powerpoint/2010/main" val="42253939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u="none" strike="noStrike" kern="1200" baseline="0" dirty="0">
                <a:solidFill>
                  <a:schemeClr val="tx1"/>
                </a:solidFill>
                <a:latin typeface="Arial" pitchFamily="100" charset="0"/>
                <a:ea typeface="MS PGothic" pitchFamily="34" charset="-128"/>
                <a:cs typeface="ＭＳ Ｐゴシック" charset="0"/>
              </a:rPr>
              <a:t>The Cortex-M0 processor, which is based on the Armv6-M architecture, contains a built-in interrupt controller that supports up to 32 interrupt request (IRQ) inputs and a non-maskable interrupt (NMI) input, as shown in this diagram. </a:t>
            </a:r>
          </a:p>
          <a:p>
            <a:endParaRPr lang="en-GB" sz="1200" b="0" i="0" u="none" strike="noStrike" kern="1200" baseline="0" dirty="0">
              <a:solidFill>
                <a:schemeClr val="tx1"/>
              </a:solidFill>
              <a:latin typeface="Arial" pitchFamily="100" charset="0"/>
              <a:ea typeface="MS PGothic" pitchFamily="34" charset="-128"/>
              <a:cs typeface="ＭＳ Ｐゴシック" charset="0"/>
            </a:endParaRPr>
          </a:p>
          <a:p>
            <a:r>
              <a:rPr lang="en-GB" sz="1200" b="0" i="0" u="none" strike="noStrike" kern="1200" baseline="0" dirty="0">
                <a:solidFill>
                  <a:schemeClr val="tx1"/>
                </a:solidFill>
                <a:latin typeface="Arial" pitchFamily="100" charset="0"/>
                <a:ea typeface="MS PGothic" pitchFamily="34" charset="-128"/>
                <a:cs typeface="ＭＳ Ｐゴシック" charset="0"/>
              </a:rPr>
              <a:t>The IRQ and the NMI can be generated from on-chip peripherals or external sources if the microcontroller design supports it.</a:t>
            </a:r>
            <a:r>
              <a:rPr lang="en-US" sz="1200" b="0" i="0" u="none" strike="noStrike" kern="1200" baseline="0" dirty="0">
                <a:solidFill>
                  <a:schemeClr val="tx1"/>
                </a:solidFill>
                <a:latin typeface="Arial" pitchFamily="100" charset="0"/>
                <a:ea typeface="MS PGothic" pitchFamily="34" charset="-128"/>
                <a:cs typeface="ＭＳ Ｐゴシック" charset="0"/>
              </a:rPr>
              <a:t> The nested vectored interrupt controller (NVICI) compares the priority between interrupt requests and the current priority level so that nested interrupts can be handled automatically. If an interrupt is accepted, the NVICI block communicates with the processor so that the processor can execute the correct interrupt handler. The NVIC block can accept a maximum of 32 interrupt request signals and an NMI input. </a:t>
            </a:r>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9</a:t>
            </a:fld>
            <a:endParaRPr lang="en-US" altLang="en-US" dirty="0"/>
          </a:p>
        </p:txBody>
      </p:sp>
    </p:spTree>
    <p:extLst>
      <p:ext uri="{BB962C8B-B14F-4D97-AF65-F5344CB8AC3E}">
        <p14:creationId xmlns:p14="http://schemas.microsoft.com/office/powerpoint/2010/main" val="2065596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600"/>
              </a:spcBef>
              <a:spcAft>
                <a:spcPct val="0"/>
              </a:spcAft>
              <a:buClrTx/>
              <a:buSzTx/>
              <a:buFontTx/>
              <a:buNone/>
              <a:tabLst/>
              <a:defRPr/>
            </a:pPr>
            <a:r>
              <a:rPr lang="en-GB" sz="1200" b="0" i="0" u="none" strike="noStrike" kern="1200" baseline="0" dirty="0">
                <a:solidFill>
                  <a:schemeClr val="tx1"/>
                </a:solidFill>
                <a:latin typeface="Arial" pitchFamily="100" charset="0"/>
                <a:ea typeface="MS PGothic" pitchFamily="34" charset="-128"/>
                <a:cs typeface="ＭＳ Ｐゴシック" charset="0"/>
              </a:rPr>
              <a:t>The Cortex-M0 supports an array of internal exceptions and each exception has a unique exception number. </a:t>
            </a:r>
            <a:r>
              <a:rPr lang="en-GB" sz="1200" kern="1200" dirty="0">
                <a:solidFill>
                  <a:schemeClr val="tx1"/>
                </a:solidFill>
                <a:effectLst/>
                <a:latin typeface="+mn-lt"/>
                <a:ea typeface="ＭＳ Ｐゴシック" charset="0"/>
                <a:cs typeface="ＭＳ Ｐゴシック" charset="0"/>
              </a:rPr>
              <a:t>Exceptions generated inside the processor are given a number between 1 and 15 while external interrupts</a:t>
            </a:r>
            <a:r>
              <a:rPr lang="en-GB" sz="1200" kern="1200" baseline="0" dirty="0">
                <a:solidFill>
                  <a:schemeClr val="tx1"/>
                </a:solidFill>
                <a:effectLst/>
                <a:latin typeface="+mn-lt"/>
                <a:ea typeface="ＭＳ Ｐゴシック" charset="0"/>
                <a:cs typeface="ＭＳ Ｐゴシック" charset="0"/>
              </a:rPr>
              <a:t> range from 16 to 47</a:t>
            </a:r>
            <a:r>
              <a:rPr lang="en-GB" sz="1200" b="0" i="0" u="none" strike="noStrike" kern="1200" baseline="0" dirty="0">
                <a:solidFill>
                  <a:schemeClr val="tx1"/>
                </a:solidFill>
                <a:latin typeface="Arial" pitchFamily="100" charset="0"/>
                <a:ea typeface="MS PGothic" pitchFamily="34" charset="-128"/>
                <a:cs typeface="ＭＳ Ｐゴシック" charset="0"/>
              </a:rPr>
              <a:t>. Each of the exception types also have priority levels associated with them. These priority values can be fixed or programmable, as seen in the table. The table here shows a summary of exception types, exception numbers, and priority levels. We are now going to look at each of these types in more detail.</a:t>
            </a:r>
          </a:p>
          <a:p>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10</a:t>
            </a:fld>
            <a:endParaRPr lang="en-US" altLang="en-US" dirty="0"/>
          </a:p>
        </p:txBody>
      </p:sp>
    </p:spTree>
    <p:extLst>
      <p:ext uri="{BB962C8B-B14F-4D97-AF65-F5344CB8AC3E}">
        <p14:creationId xmlns:p14="http://schemas.microsoft.com/office/powerpoint/2010/main" val="16536665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slide describes the Reset and NMI models.  Note that the NMI </a:t>
            </a:r>
            <a:r>
              <a:rPr lang="en-GB" sz="1200" b="0" i="0" u="none" strike="noStrike" kern="1200" baseline="0" dirty="0">
                <a:solidFill>
                  <a:schemeClr val="tx1"/>
                </a:solidFill>
                <a:latin typeface="Arial" pitchFamily="100" charset="0"/>
                <a:ea typeface="MS PGothic" pitchFamily="34" charset="-128"/>
                <a:cs typeface="ＭＳ Ｐゴシック" charset="0"/>
              </a:rPr>
              <a:t>is well designed for use in safety critical systems such as the automotive industry. Due to the fact that the NMI cannot be disabled by control registers, responsiveness is guaranteed.</a:t>
            </a:r>
            <a:endParaRPr lang="en-GB" dirty="0"/>
          </a:p>
          <a:p>
            <a:endParaRPr lang="en-IN" dirty="0"/>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11</a:t>
            </a:fld>
            <a:endParaRPr lang="en-US" altLang="en-US" dirty="0"/>
          </a:p>
        </p:txBody>
      </p:sp>
    </p:spTree>
    <p:extLst>
      <p:ext uri="{BB962C8B-B14F-4D97-AF65-F5344CB8AC3E}">
        <p14:creationId xmlns:p14="http://schemas.microsoft.com/office/powerpoint/2010/main" val="68402619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3.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4.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5.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6.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7.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8.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9.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0.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1.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2.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3.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4.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5.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9.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1.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9_Section Divider slide">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BE556DF-BE24-BB47-9FD2-350D67DC1C4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200" y="-1"/>
            <a:ext cx="12193200" cy="6858002"/>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sp>
        <p:nvSpPr>
          <p:cNvPr id="4" name="Rectangle 3">
            <a:extLst>
              <a:ext uri="{FF2B5EF4-FFF2-40B4-BE49-F238E27FC236}">
                <a16:creationId xmlns:a16="http://schemas.microsoft.com/office/drawing/2014/main" id="{47DB56EA-EFE9-874F-97FF-66B32F665BC9}"/>
              </a:ext>
            </a:extLst>
          </p:cNvPr>
          <p:cNvSpPr>
            <a:spLocks/>
          </p:cNvSpPr>
          <p:nvPr userDrawn="1"/>
        </p:nvSpPr>
        <p:spPr>
          <a:xfrm rot="5400000">
            <a:off x="2666400" y="-2667600"/>
            <a:ext cx="6858000" cy="12193200"/>
          </a:xfrm>
          <a:prstGeom prst="rect">
            <a:avLst/>
          </a:prstGeom>
          <a:solidFill>
            <a:schemeClr val="tx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a:extLst>
              <a:ext uri="{FF2B5EF4-FFF2-40B4-BE49-F238E27FC236}">
                <a16:creationId xmlns:a16="http://schemas.microsoft.com/office/drawing/2014/main" id="{FC834CFF-8E93-2347-9547-EC508DDB3038}"/>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8" name="Title 1">
            <a:extLst>
              <a:ext uri="{FF2B5EF4-FFF2-40B4-BE49-F238E27FC236}">
                <a16:creationId xmlns:a16="http://schemas.microsoft.com/office/drawing/2014/main" id="{B82DC592-EAC9-634F-9EE1-EDC89A262412}"/>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39"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20" name="Subtitle 2">
            <a:extLst>
              <a:ext uri="{FF2B5EF4-FFF2-40B4-BE49-F238E27FC236}">
                <a16:creationId xmlns:a16="http://schemas.microsoft.com/office/drawing/2014/main" id="{200936EE-7EE0-D441-851D-618ACC029F66}"/>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5" name="Picture 14" descr="A picture containing building, drawing&#10;&#10;Description automatically generated">
            <a:extLst>
              <a:ext uri="{FF2B5EF4-FFF2-40B4-BE49-F238E27FC236}">
                <a16:creationId xmlns:a16="http://schemas.microsoft.com/office/drawing/2014/main" id="{3DE2A1EC-11A7-6C45-AE97-813BACFCF89C}"/>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3" name="TextBox 20">
            <a:extLst>
              <a:ext uri="{FF2B5EF4-FFF2-40B4-BE49-F238E27FC236}">
                <a16:creationId xmlns:a16="http://schemas.microsoft.com/office/drawing/2014/main" id="{3292D234-E25F-7F41-ABB8-C75FCF5CD524}"/>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24094906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14_Title Slide">
    <p:spTree>
      <p:nvGrpSpPr>
        <p:cNvPr id="1" name=""/>
        <p:cNvGrpSpPr/>
        <p:nvPr/>
      </p:nvGrpSpPr>
      <p:grpSpPr>
        <a:xfrm>
          <a:off x="0" y="0"/>
          <a:ext cx="0" cy="0"/>
          <a:chOff x="0" y="0"/>
          <a:chExt cx="0" cy="0"/>
        </a:xfrm>
      </p:grpSpPr>
      <p:pic>
        <p:nvPicPr>
          <p:cNvPr id="3" name="Picture 2" descr="A picture containing hydrozoan&#10;&#10;Description automatically generated">
            <a:extLst>
              <a:ext uri="{FF2B5EF4-FFF2-40B4-BE49-F238E27FC236}">
                <a16:creationId xmlns:a16="http://schemas.microsoft.com/office/drawing/2014/main" id="{74A8AC8F-8A23-E644-ABCA-8318EFE2322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677"/>
            <a:ext cx="12193200" cy="6858675"/>
          </a:xfrm>
          <a:prstGeom prst="rect">
            <a:avLst/>
          </a:prstGeom>
        </p:spPr>
      </p:pic>
      <p:sp>
        <p:nvSpPr>
          <p:cNvPr id="15" name="Rectangle 14">
            <a:extLst>
              <a:ext uri="{FF2B5EF4-FFF2-40B4-BE49-F238E27FC236}">
                <a16:creationId xmlns:a16="http://schemas.microsoft.com/office/drawing/2014/main" id="{275CEC7D-A359-1740-9727-7D6F154D859C}"/>
              </a:ext>
            </a:extLst>
          </p:cNvPr>
          <p:cNvSpPr/>
          <p:nvPr userDrawn="1"/>
        </p:nvSpPr>
        <p:spPr>
          <a:xfrm>
            <a:off x="0" y="0"/>
            <a:ext cx="12192000" cy="6858000"/>
          </a:xfrm>
          <a:prstGeom prst="rect">
            <a:avLst/>
          </a:prstGeom>
          <a:solidFill>
            <a:schemeClr val="tx1">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ea typeface="ＭＳ Ｐゴシック" pitchFamily="34" charset="-128"/>
              </a:defRPr>
            </a:lvl1pPr>
            <a:lvl2pPr marL="742950" indent="-285750">
              <a:defRPr>
                <a:solidFill>
                  <a:schemeClr val="tx1"/>
                </a:solidFill>
                <a:latin typeface="Calibri" pitchFamily="34" charset="0"/>
                <a:ea typeface="ＭＳ Ｐゴシック" pitchFamily="34" charset="-128"/>
              </a:defRPr>
            </a:lvl2pPr>
            <a:lvl3pPr marL="1143000" indent="-228600">
              <a:defRPr>
                <a:solidFill>
                  <a:schemeClr val="tx1"/>
                </a:solidFill>
                <a:latin typeface="Calibri" pitchFamily="34" charset="0"/>
                <a:ea typeface="ＭＳ Ｐゴシック" pitchFamily="34" charset="-128"/>
              </a:defRPr>
            </a:lvl3pPr>
            <a:lvl4pPr marL="1600200" indent="-228600">
              <a:defRPr>
                <a:solidFill>
                  <a:schemeClr val="tx1"/>
                </a:solidFill>
                <a:latin typeface="Calibri" pitchFamily="34" charset="0"/>
                <a:ea typeface="ＭＳ Ｐゴシック" pitchFamily="34" charset="-128"/>
              </a:defRPr>
            </a:lvl4pPr>
            <a:lvl5pPr marL="2057400" indent="-228600">
              <a:defRPr>
                <a:solidFill>
                  <a:schemeClr val="tx1"/>
                </a:solidFill>
                <a:latin typeface="Calibri"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Calibri"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Calibri"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Calibri"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Calibri" pitchFamily="34" charset="0"/>
                <a:ea typeface="ＭＳ Ｐゴシック" pitchFamily="34" charset="-128"/>
              </a:defRPr>
            </a:lvl9pPr>
          </a:lstStyle>
          <a:p>
            <a:pPr algn="ctr">
              <a:defRPr/>
            </a:pPr>
            <a:endParaRPr lang="en-US" altLang="en-US" dirty="0">
              <a:solidFill>
                <a:srgbClr val="FFFFFF"/>
              </a:solidFill>
            </a:endParaRPr>
          </a:p>
        </p:txBody>
      </p:sp>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pic>
        <p:nvPicPr>
          <p:cNvPr id="23" name="Picture 22">
            <a:extLst>
              <a:ext uri="{FF2B5EF4-FFF2-40B4-BE49-F238E27FC236}">
                <a16:creationId xmlns:a16="http://schemas.microsoft.com/office/drawing/2014/main" id="{6C9308F2-C30B-4E4F-9DA5-A1A86F5F74F7}"/>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8" name="Title 1">
            <a:extLst>
              <a:ext uri="{FF2B5EF4-FFF2-40B4-BE49-F238E27FC236}">
                <a16:creationId xmlns:a16="http://schemas.microsoft.com/office/drawing/2014/main" id="{275A4ED9-47E4-4F44-AAD7-16DA7F41891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9" name="Subtitle 2">
            <a:extLst>
              <a:ext uri="{FF2B5EF4-FFF2-40B4-BE49-F238E27FC236}">
                <a16:creationId xmlns:a16="http://schemas.microsoft.com/office/drawing/2014/main" id="{22732B47-45F3-C946-9945-2403B161825C}"/>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318CCECB-9B2C-4F40-93A1-3FF9264650A8}"/>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dirty="0">
              <a:solidFill>
                <a:schemeClr val="tx2"/>
              </a:solidFill>
            </a:endParaRPr>
          </a:p>
        </p:txBody>
      </p:sp>
      <p:sp>
        <p:nvSpPr>
          <p:cNvPr id="17" name="TextBox 20">
            <a:extLst>
              <a:ext uri="{FF2B5EF4-FFF2-40B4-BE49-F238E27FC236}">
                <a16:creationId xmlns:a16="http://schemas.microsoft.com/office/drawing/2014/main" id="{9DE32C43-10DC-6D45-AAC5-F6B8ED9985ED}"/>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5648744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16_Title Slide">
    <p:bg>
      <p:bgRef idx="1001">
        <a:schemeClr val="bg1"/>
      </p:bgRef>
    </p:bg>
    <p:spTree>
      <p:nvGrpSpPr>
        <p:cNvPr id="1" name=""/>
        <p:cNvGrpSpPr/>
        <p:nvPr/>
      </p:nvGrpSpPr>
      <p:grpSpPr>
        <a:xfrm>
          <a:off x="0" y="0"/>
          <a:ext cx="0" cy="0"/>
          <a:chOff x="0" y="0"/>
          <a:chExt cx="0" cy="0"/>
        </a:xfrm>
      </p:grpSpPr>
      <p:pic>
        <p:nvPicPr>
          <p:cNvPr id="4" name="Picture 3" descr="A picture containing outdoor, laser, light, scene&#10;&#10;Description automatically generated">
            <a:extLst>
              <a:ext uri="{FF2B5EF4-FFF2-40B4-BE49-F238E27FC236}">
                <a16:creationId xmlns:a16="http://schemas.microsoft.com/office/drawing/2014/main" id="{566CB7B2-10D4-7544-8B87-EFB12B44516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200" y="0"/>
            <a:ext cx="12193200" cy="6858000"/>
          </a:xfrm>
          <a:prstGeom prst="rect">
            <a:avLst/>
          </a:prstGeom>
        </p:spPr>
      </p:pic>
      <p:sp>
        <p:nvSpPr>
          <p:cNvPr id="2" name="Rectangle 1">
            <a:extLst>
              <a:ext uri="{FF2B5EF4-FFF2-40B4-BE49-F238E27FC236}">
                <a16:creationId xmlns:a16="http://schemas.microsoft.com/office/drawing/2014/main" id="{83D297C4-855A-9540-843B-CC587D9FD8C1}"/>
              </a:ext>
            </a:extLst>
          </p:cNvPr>
          <p:cNvSpPr/>
          <p:nvPr userDrawn="1"/>
        </p:nvSpPr>
        <p:spPr>
          <a:xfrm>
            <a:off x="0" y="-1"/>
            <a:ext cx="12192000" cy="6857999"/>
          </a:xfrm>
          <a:prstGeom prst="rect">
            <a:avLst/>
          </a:prstGeom>
          <a:solidFill>
            <a:schemeClr val="bg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dirty="0">
              <a:solidFill>
                <a:schemeClr val="tx2"/>
              </a:solidFill>
            </a:endParaRPr>
          </a:p>
        </p:txBody>
      </p:sp>
      <p:sp>
        <p:nvSpPr>
          <p:cNvPr id="18" name="TextBox 20">
            <a:extLst>
              <a:ext uri="{FF2B5EF4-FFF2-40B4-BE49-F238E27FC236}">
                <a16:creationId xmlns:a16="http://schemas.microsoft.com/office/drawing/2014/main" id="{15D5131B-4C51-1F44-B7F4-6CA8B239F633}"/>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376651372"/>
      </p:ext>
    </p:extLst>
  </p:cSld>
  <p:clrMapOvr>
    <a:overrideClrMapping bg1="dk1" tx1="lt1" bg2="dk2" tx2="lt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17_Title Slide">
    <p:bg>
      <p:bgRef idx="1001">
        <a:schemeClr val="bg1"/>
      </p:bgRef>
    </p:bg>
    <p:spTree>
      <p:nvGrpSpPr>
        <p:cNvPr id="1" name=""/>
        <p:cNvGrpSpPr/>
        <p:nvPr/>
      </p:nvGrpSpPr>
      <p:grpSpPr>
        <a:xfrm>
          <a:off x="0" y="0"/>
          <a:ext cx="0" cy="0"/>
          <a:chOff x="0" y="0"/>
          <a:chExt cx="0" cy="0"/>
        </a:xfrm>
      </p:grpSpPr>
      <p:pic>
        <p:nvPicPr>
          <p:cNvPr id="3" name="Picture 2" descr="A picture containing outdoor, sky, city, night&#10;&#10;Description automatically generated">
            <a:extLst>
              <a:ext uri="{FF2B5EF4-FFF2-40B4-BE49-F238E27FC236}">
                <a16:creationId xmlns:a16="http://schemas.microsoft.com/office/drawing/2014/main" id="{373ACAC4-F57F-F549-85F2-65FF12CC25D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200" y="0"/>
            <a:ext cx="12193200" cy="6858000"/>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sp>
        <p:nvSpPr>
          <p:cNvPr id="2" name="Rectangle 1">
            <a:extLst>
              <a:ext uri="{FF2B5EF4-FFF2-40B4-BE49-F238E27FC236}">
                <a16:creationId xmlns:a16="http://schemas.microsoft.com/office/drawing/2014/main" id="{5FB835CB-DD8C-F446-83CE-32ACFB0217A0}"/>
              </a:ext>
            </a:extLst>
          </p:cNvPr>
          <p:cNvSpPr/>
          <p:nvPr userDrawn="1"/>
        </p:nvSpPr>
        <p:spPr>
          <a:xfrm>
            <a:off x="-1200" y="0"/>
            <a:ext cx="12193200" cy="6857998"/>
          </a:xfrm>
          <a:prstGeom prst="rect">
            <a:avLst/>
          </a:prstGeom>
          <a:solidFill>
            <a:schemeClr val="bg1">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dirty="0">
              <a:solidFill>
                <a:schemeClr val="tx2"/>
              </a:solidFill>
            </a:endParaRPr>
          </a:p>
        </p:txBody>
      </p:sp>
      <p:sp>
        <p:nvSpPr>
          <p:cNvPr id="18" name="TextBox 20">
            <a:extLst>
              <a:ext uri="{FF2B5EF4-FFF2-40B4-BE49-F238E27FC236}">
                <a16:creationId xmlns:a16="http://schemas.microsoft.com/office/drawing/2014/main" id="{E2E6ED93-C5DD-684E-B1BE-4080D175C89C}"/>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1770302622"/>
      </p:ext>
    </p:extLst>
  </p:cSld>
  <p:clrMapOvr>
    <a:overrideClrMapping bg1="dk1" tx1="lt1" bg2="dk2" tx2="lt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18_Title Slide">
    <p:bg>
      <p:bgRef idx="1001">
        <a:schemeClr val="bg1"/>
      </p:bgRef>
    </p:bg>
    <p:spTree>
      <p:nvGrpSpPr>
        <p:cNvPr id="1" name=""/>
        <p:cNvGrpSpPr/>
        <p:nvPr/>
      </p:nvGrpSpPr>
      <p:grpSpPr>
        <a:xfrm>
          <a:off x="0" y="0"/>
          <a:ext cx="0" cy="0"/>
          <a:chOff x="0" y="0"/>
          <a:chExt cx="0" cy="0"/>
        </a:xfrm>
      </p:grpSpPr>
      <p:pic>
        <p:nvPicPr>
          <p:cNvPr id="4" name="Picture 3" descr="A picture containing sky, outdoor&#10;&#10;Description automatically generated">
            <a:extLst>
              <a:ext uri="{FF2B5EF4-FFF2-40B4-BE49-F238E27FC236}">
                <a16:creationId xmlns:a16="http://schemas.microsoft.com/office/drawing/2014/main" id="{4782D4B3-E72D-F041-ABD0-1372C0EBFBE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00" y="0"/>
            <a:ext cx="12193200" cy="6858000"/>
          </a:xfrm>
          <a:prstGeom prst="rect">
            <a:avLst/>
          </a:prstGeom>
        </p:spPr>
      </p:pic>
      <p:sp>
        <p:nvSpPr>
          <p:cNvPr id="2" name="Rectangle 1">
            <a:extLst>
              <a:ext uri="{FF2B5EF4-FFF2-40B4-BE49-F238E27FC236}">
                <a16:creationId xmlns:a16="http://schemas.microsoft.com/office/drawing/2014/main" id="{23CED656-9AD2-7747-9AF1-F75EAE25A4FC}"/>
              </a:ext>
            </a:extLst>
          </p:cNvPr>
          <p:cNvSpPr/>
          <p:nvPr userDrawn="1"/>
        </p:nvSpPr>
        <p:spPr>
          <a:xfrm>
            <a:off x="0" y="-3"/>
            <a:ext cx="12192600" cy="6857999"/>
          </a:xfrm>
          <a:prstGeom prst="rect">
            <a:avLst/>
          </a:prstGeom>
          <a:gradFill flip="none" rotWithShape="1">
            <a:gsLst>
              <a:gs pos="0">
                <a:schemeClr val="bg1">
                  <a:alpha val="0"/>
                </a:schemeClr>
              </a:gs>
              <a:gs pos="100000">
                <a:schemeClr val="bg1">
                  <a:alpha val="50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dirty="0">
              <a:solidFill>
                <a:schemeClr val="tx2"/>
              </a:solidFill>
            </a:endParaRPr>
          </a:p>
        </p:txBody>
      </p:sp>
      <p:sp>
        <p:nvSpPr>
          <p:cNvPr id="18" name="TextBox 20">
            <a:extLst>
              <a:ext uri="{FF2B5EF4-FFF2-40B4-BE49-F238E27FC236}">
                <a16:creationId xmlns:a16="http://schemas.microsoft.com/office/drawing/2014/main" id="{3812FE35-0376-054E-A535-66C3377FC402}"/>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2902566655"/>
      </p:ext>
    </p:extLst>
  </p:cSld>
  <p:clrMapOvr>
    <a:overrideClrMapping bg1="dk1" tx1="lt1" bg2="dk2" tx2="lt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19_Title Slide">
    <p:bg>
      <p:bgRef idx="1001">
        <a:schemeClr val="bg1"/>
      </p:bgRef>
    </p:bg>
    <p:spTree>
      <p:nvGrpSpPr>
        <p:cNvPr id="1" name=""/>
        <p:cNvGrpSpPr/>
        <p:nvPr/>
      </p:nvGrpSpPr>
      <p:grpSpPr>
        <a:xfrm>
          <a:off x="0" y="0"/>
          <a:ext cx="0" cy="0"/>
          <a:chOff x="0" y="0"/>
          <a:chExt cx="0" cy="0"/>
        </a:xfrm>
      </p:grpSpPr>
      <p:pic>
        <p:nvPicPr>
          <p:cNvPr id="3" name="Picture 2" descr="A picture containing blur, light&#10;&#10;Description automatically generated">
            <a:extLst>
              <a:ext uri="{FF2B5EF4-FFF2-40B4-BE49-F238E27FC236}">
                <a16:creationId xmlns:a16="http://schemas.microsoft.com/office/drawing/2014/main" id="{2C9049B0-0B94-BD42-824D-B6D9FACBA80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200" y="-1"/>
            <a:ext cx="12193200" cy="6858002"/>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sp>
        <p:nvSpPr>
          <p:cNvPr id="19" name="Rectangle 18">
            <a:extLst>
              <a:ext uri="{FF2B5EF4-FFF2-40B4-BE49-F238E27FC236}">
                <a16:creationId xmlns:a16="http://schemas.microsoft.com/office/drawing/2014/main" id="{0C9285AD-6427-0B46-A0F2-1DCB911CA9CC}"/>
              </a:ext>
            </a:extLst>
          </p:cNvPr>
          <p:cNvSpPr/>
          <p:nvPr userDrawn="1"/>
        </p:nvSpPr>
        <p:spPr>
          <a:xfrm>
            <a:off x="0" y="-3"/>
            <a:ext cx="12192600" cy="6857999"/>
          </a:xfrm>
          <a:prstGeom prst="rect">
            <a:avLst/>
          </a:prstGeom>
          <a:gradFill flip="none" rotWithShape="1">
            <a:gsLst>
              <a:gs pos="0">
                <a:schemeClr val="bg1">
                  <a:alpha val="0"/>
                </a:schemeClr>
              </a:gs>
              <a:gs pos="100000">
                <a:schemeClr val="bg1">
                  <a:alpha val="50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dirty="0">
              <a:solidFill>
                <a:schemeClr val="tx2"/>
              </a:solidFill>
            </a:endParaRPr>
          </a:p>
        </p:txBody>
      </p:sp>
      <p:sp>
        <p:nvSpPr>
          <p:cNvPr id="18" name="TextBox 20">
            <a:extLst>
              <a:ext uri="{FF2B5EF4-FFF2-40B4-BE49-F238E27FC236}">
                <a16:creationId xmlns:a16="http://schemas.microsoft.com/office/drawing/2014/main" id="{BE181728-95E0-D942-934C-22837439CA1F}"/>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2965794297"/>
      </p:ext>
    </p:extLst>
  </p:cSld>
  <p:clrMapOvr>
    <a:overrideClrMapping bg1="dk1" tx1="lt1" bg2="dk2" tx2="lt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20_Title Slide">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6CF1BEC-2CAF-7649-A00C-2845946E679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00" y="0"/>
            <a:ext cx="12193200" cy="6858001"/>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sp>
        <p:nvSpPr>
          <p:cNvPr id="2" name="Rectangle 1">
            <a:extLst>
              <a:ext uri="{FF2B5EF4-FFF2-40B4-BE49-F238E27FC236}">
                <a16:creationId xmlns:a16="http://schemas.microsoft.com/office/drawing/2014/main" id="{39841289-60D1-7948-9778-C9FCBEABBE6A}"/>
              </a:ext>
            </a:extLst>
          </p:cNvPr>
          <p:cNvSpPr/>
          <p:nvPr userDrawn="1"/>
        </p:nvSpPr>
        <p:spPr>
          <a:xfrm>
            <a:off x="0" y="-1"/>
            <a:ext cx="12192000" cy="685799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dirty="0">
              <a:solidFill>
                <a:schemeClr val="tx2"/>
              </a:solidFill>
            </a:endParaRPr>
          </a:p>
        </p:txBody>
      </p:sp>
      <p:sp>
        <p:nvSpPr>
          <p:cNvPr id="18" name="TextBox 20">
            <a:extLst>
              <a:ext uri="{FF2B5EF4-FFF2-40B4-BE49-F238E27FC236}">
                <a16:creationId xmlns:a16="http://schemas.microsoft.com/office/drawing/2014/main" id="{3437A559-6F71-E24B-8877-CF29E1842AA5}"/>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2177789686"/>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21_Title Slide">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DBE12DA-8290-CF4B-976D-F9128AA4E4B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200" y="-1"/>
            <a:ext cx="12193200" cy="6858000"/>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sp>
        <p:nvSpPr>
          <p:cNvPr id="18" name="Rectangle 17">
            <a:extLst>
              <a:ext uri="{FF2B5EF4-FFF2-40B4-BE49-F238E27FC236}">
                <a16:creationId xmlns:a16="http://schemas.microsoft.com/office/drawing/2014/main" id="{B9A7D91F-FDE8-064E-A3E9-D2C0020634A8}"/>
              </a:ext>
            </a:extLst>
          </p:cNvPr>
          <p:cNvSpPr/>
          <p:nvPr userDrawn="1"/>
        </p:nvSpPr>
        <p:spPr>
          <a:xfrm>
            <a:off x="-1200" y="-2"/>
            <a:ext cx="12192600" cy="6857999"/>
          </a:xfrm>
          <a:prstGeom prst="rect">
            <a:avLst/>
          </a:prstGeom>
          <a:gradFill flip="none" rotWithShape="1">
            <a:gsLst>
              <a:gs pos="0">
                <a:schemeClr val="bg1">
                  <a:alpha val="0"/>
                </a:schemeClr>
              </a:gs>
              <a:gs pos="100000">
                <a:schemeClr val="bg1">
                  <a:alpha val="43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dirty="0">
              <a:solidFill>
                <a:schemeClr val="tx2"/>
              </a:solidFill>
            </a:endParaRPr>
          </a:p>
        </p:txBody>
      </p:sp>
      <p:sp>
        <p:nvSpPr>
          <p:cNvPr id="19" name="TextBox 20">
            <a:extLst>
              <a:ext uri="{FF2B5EF4-FFF2-40B4-BE49-F238E27FC236}">
                <a16:creationId xmlns:a16="http://schemas.microsoft.com/office/drawing/2014/main" id="{DB13CEFF-559B-FB4C-A2FE-263C6B46C7CE}"/>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3745097387"/>
      </p:ext>
    </p:extLst>
  </p:cSld>
  <p:clrMapOvr>
    <a:overrideClrMapping bg1="dk1" tx1="lt1" bg2="dk2" tx2="lt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22_Title Slide">
    <p:bg>
      <p:bgRef idx="1001">
        <a:schemeClr val="bg1"/>
      </p:bgRef>
    </p:bg>
    <p:spTree>
      <p:nvGrpSpPr>
        <p:cNvPr id="1" name=""/>
        <p:cNvGrpSpPr/>
        <p:nvPr/>
      </p:nvGrpSpPr>
      <p:grpSpPr>
        <a:xfrm>
          <a:off x="0" y="0"/>
          <a:ext cx="0" cy="0"/>
          <a:chOff x="0" y="0"/>
          <a:chExt cx="0" cy="0"/>
        </a:xfrm>
      </p:grpSpPr>
      <p:pic>
        <p:nvPicPr>
          <p:cNvPr id="4" name="Picture 3" descr="A picture containing invertebrate, ctenophore&#10;&#10;Description automatically generated">
            <a:extLst>
              <a:ext uri="{FF2B5EF4-FFF2-40B4-BE49-F238E27FC236}">
                <a16:creationId xmlns:a16="http://schemas.microsoft.com/office/drawing/2014/main" id="{58C025E6-8226-464D-867E-1C3F7CD5269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sp>
        <p:nvSpPr>
          <p:cNvPr id="18" name="Rectangle 17">
            <a:extLst>
              <a:ext uri="{FF2B5EF4-FFF2-40B4-BE49-F238E27FC236}">
                <a16:creationId xmlns:a16="http://schemas.microsoft.com/office/drawing/2014/main" id="{CBBE7B51-ECA1-FA4D-BCAA-2BAA2A4A3ED4}"/>
              </a:ext>
            </a:extLst>
          </p:cNvPr>
          <p:cNvSpPr/>
          <p:nvPr userDrawn="1"/>
        </p:nvSpPr>
        <p:spPr>
          <a:xfrm>
            <a:off x="3510116" y="1"/>
            <a:ext cx="8681883" cy="6857999"/>
          </a:xfrm>
          <a:prstGeom prst="rect">
            <a:avLst/>
          </a:prstGeom>
          <a:gradFill flip="none" rotWithShape="1">
            <a:gsLst>
              <a:gs pos="0">
                <a:schemeClr val="bg1">
                  <a:alpha val="0"/>
                </a:schemeClr>
              </a:gs>
              <a:gs pos="100000">
                <a:schemeClr val="bg1">
                  <a:alpha val="50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dirty="0">
              <a:solidFill>
                <a:schemeClr val="tx2"/>
              </a:solidFill>
            </a:endParaRPr>
          </a:p>
        </p:txBody>
      </p:sp>
      <p:sp>
        <p:nvSpPr>
          <p:cNvPr id="19" name="TextBox 20">
            <a:extLst>
              <a:ext uri="{FF2B5EF4-FFF2-40B4-BE49-F238E27FC236}">
                <a16:creationId xmlns:a16="http://schemas.microsoft.com/office/drawing/2014/main" id="{F4023BA9-1025-B342-8C96-782CC118DCF8}"/>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3799476742"/>
      </p:ext>
    </p:extLst>
  </p:cSld>
  <p:clrMapOvr>
    <a:overrideClrMapping bg1="dk1" tx1="lt1" bg2="dk2" tx2="lt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23_Title Slide">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9ED8F0C-28F2-8A42-9D40-7084C9FFD77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53" y="0"/>
            <a:ext cx="12212707" cy="6858000"/>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sp>
        <p:nvSpPr>
          <p:cNvPr id="2" name="Rectangle 1">
            <a:extLst>
              <a:ext uri="{FF2B5EF4-FFF2-40B4-BE49-F238E27FC236}">
                <a16:creationId xmlns:a16="http://schemas.microsoft.com/office/drawing/2014/main" id="{426677CF-4019-3745-AE17-170FFE5A9470}"/>
              </a:ext>
            </a:extLst>
          </p:cNvPr>
          <p:cNvSpPr/>
          <p:nvPr userDrawn="1"/>
        </p:nvSpPr>
        <p:spPr>
          <a:xfrm>
            <a:off x="0" y="0"/>
            <a:ext cx="12202354" cy="6858000"/>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dirty="0">
              <a:solidFill>
                <a:schemeClr val="tx2"/>
              </a:solidFill>
            </a:endParaRPr>
          </a:p>
        </p:txBody>
      </p:sp>
      <p:sp>
        <p:nvSpPr>
          <p:cNvPr id="18" name="TextBox 20">
            <a:extLst>
              <a:ext uri="{FF2B5EF4-FFF2-40B4-BE49-F238E27FC236}">
                <a16:creationId xmlns:a16="http://schemas.microsoft.com/office/drawing/2014/main" id="{97F8A816-849A-F64A-9212-F0A7C735F9D3}"/>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3746209821"/>
      </p:ext>
    </p:extLst>
  </p:cSld>
  <p:clrMapOvr>
    <a:overrideClrMapping bg1="dk1" tx1="lt1" bg2="dk2" tx2="lt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24_Title Slide">
    <p:bg>
      <p:bgRef idx="1001">
        <a:schemeClr val="bg1"/>
      </p:bgRef>
    </p:bg>
    <p:spTree>
      <p:nvGrpSpPr>
        <p:cNvPr id="1" name=""/>
        <p:cNvGrpSpPr/>
        <p:nvPr/>
      </p:nvGrpSpPr>
      <p:grpSpPr>
        <a:xfrm>
          <a:off x="0" y="0"/>
          <a:ext cx="0" cy="0"/>
          <a:chOff x="0" y="0"/>
          <a:chExt cx="0" cy="0"/>
        </a:xfrm>
      </p:grpSpPr>
      <p:pic>
        <p:nvPicPr>
          <p:cNvPr id="4" name="Picture 3" descr="A picture containing circuit, electronics, night&#10;&#10;Description automatically generated">
            <a:extLst>
              <a:ext uri="{FF2B5EF4-FFF2-40B4-BE49-F238E27FC236}">
                <a16:creationId xmlns:a16="http://schemas.microsoft.com/office/drawing/2014/main" id="{0CFC14C8-0981-E345-B10D-84223FB4CE7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00" y="-1"/>
            <a:ext cx="12193200" cy="6858002"/>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sp>
        <p:nvSpPr>
          <p:cNvPr id="2" name="Rectangle 1">
            <a:extLst>
              <a:ext uri="{FF2B5EF4-FFF2-40B4-BE49-F238E27FC236}">
                <a16:creationId xmlns:a16="http://schemas.microsoft.com/office/drawing/2014/main" id="{0542CAB4-5A61-4A44-9A1E-BC9746ED65BA}"/>
              </a:ext>
            </a:extLst>
          </p:cNvPr>
          <p:cNvSpPr/>
          <p:nvPr userDrawn="1"/>
        </p:nvSpPr>
        <p:spPr>
          <a:xfrm>
            <a:off x="0" y="-1"/>
            <a:ext cx="12192000" cy="685799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dirty="0">
              <a:solidFill>
                <a:schemeClr val="tx2"/>
              </a:solidFill>
            </a:endParaRPr>
          </a:p>
        </p:txBody>
      </p:sp>
      <p:sp>
        <p:nvSpPr>
          <p:cNvPr id="18" name="TextBox 20">
            <a:extLst>
              <a:ext uri="{FF2B5EF4-FFF2-40B4-BE49-F238E27FC236}">
                <a16:creationId xmlns:a16="http://schemas.microsoft.com/office/drawing/2014/main" id="{066775FA-2E3A-3B47-AC4A-682D27F2218D}"/>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3569028959"/>
      </p:ext>
    </p:extLst>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0_Section Divider slide">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7F60B99-6BFE-2D40-895F-0F084FEC4E7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1"/>
            <a:ext cx="12191327" cy="6858001"/>
          </a:xfrm>
          <a:prstGeom prst="rect">
            <a:avLst/>
          </a:prstGeom>
        </p:spPr>
      </p:pic>
      <p:sp>
        <p:nvSpPr>
          <p:cNvPr id="21" name="Rectangle 20">
            <a:extLst>
              <a:ext uri="{FF2B5EF4-FFF2-40B4-BE49-F238E27FC236}">
                <a16:creationId xmlns:a16="http://schemas.microsoft.com/office/drawing/2014/main" id="{05A56ACD-80AA-D441-B2FA-F252F126F050}"/>
              </a:ext>
            </a:extLst>
          </p:cNvPr>
          <p:cNvSpPr>
            <a:spLocks/>
          </p:cNvSpPr>
          <p:nvPr userDrawn="1"/>
        </p:nvSpPr>
        <p:spPr>
          <a:xfrm rot="5400000">
            <a:off x="2666400" y="-2667600"/>
            <a:ext cx="6858000" cy="12193200"/>
          </a:xfrm>
          <a:prstGeom prst="rect">
            <a:avLst/>
          </a:prstGeom>
          <a:solidFill>
            <a:schemeClr val="tx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pic>
        <p:nvPicPr>
          <p:cNvPr id="20" name="Picture 19">
            <a:extLst>
              <a:ext uri="{FF2B5EF4-FFF2-40B4-BE49-F238E27FC236}">
                <a16:creationId xmlns:a16="http://schemas.microsoft.com/office/drawing/2014/main" id="{EFB81D85-C6D9-464F-970F-8B449E6B3741}"/>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1" name="Title 1">
            <a:extLst>
              <a:ext uri="{FF2B5EF4-FFF2-40B4-BE49-F238E27FC236}">
                <a16:creationId xmlns:a16="http://schemas.microsoft.com/office/drawing/2014/main" id="{A687E4BC-2B2B-B045-B01E-E0001545D82E}"/>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2" name="Subtitle 2">
            <a:extLst>
              <a:ext uri="{FF2B5EF4-FFF2-40B4-BE49-F238E27FC236}">
                <a16:creationId xmlns:a16="http://schemas.microsoft.com/office/drawing/2014/main" id="{D59F83AF-D8A4-3D48-9AAD-FC11BC3D96F1}"/>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5" name="Picture 14" descr="A picture containing building, drawing&#10;&#10;Description automatically generated">
            <a:extLst>
              <a:ext uri="{FF2B5EF4-FFF2-40B4-BE49-F238E27FC236}">
                <a16:creationId xmlns:a16="http://schemas.microsoft.com/office/drawing/2014/main" id="{6CAA01D4-228A-2D47-8D6D-23BE3048C234}"/>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3" name="TextBox 20">
            <a:extLst>
              <a:ext uri="{FF2B5EF4-FFF2-40B4-BE49-F238E27FC236}">
                <a16:creationId xmlns:a16="http://schemas.microsoft.com/office/drawing/2014/main" id="{A92CF2F3-D508-734C-A803-AEC0A192B100}"/>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158172741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25_Title Slide">
    <p:bg>
      <p:bgRef idx="1001">
        <a:schemeClr val="bg1"/>
      </p:bgRef>
    </p:bg>
    <p:spTree>
      <p:nvGrpSpPr>
        <p:cNvPr id="1" name=""/>
        <p:cNvGrpSpPr/>
        <p:nvPr/>
      </p:nvGrpSpPr>
      <p:grpSpPr>
        <a:xfrm>
          <a:off x="0" y="0"/>
          <a:ext cx="0" cy="0"/>
          <a:chOff x="0" y="0"/>
          <a:chExt cx="0" cy="0"/>
        </a:xfrm>
      </p:grpSpPr>
      <p:pic>
        <p:nvPicPr>
          <p:cNvPr id="3" name="Picture 2" descr="A picture containing outdoor object, blue, star, bright&#10;&#10;Description automatically generated">
            <a:extLst>
              <a:ext uri="{FF2B5EF4-FFF2-40B4-BE49-F238E27FC236}">
                <a16:creationId xmlns:a16="http://schemas.microsoft.com/office/drawing/2014/main" id="{FB37B42A-7042-E140-A580-6034CB58561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200" y="-2"/>
            <a:ext cx="12193200" cy="6857999"/>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sp>
        <p:nvSpPr>
          <p:cNvPr id="18" name="Rectangle 17">
            <a:extLst>
              <a:ext uri="{FF2B5EF4-FFF2-40B4-BE49-F238E27FC236}">
                <a16:creationId xmlns:a16="http://schemas.microsoft.com/office/drawing/2014/main" id="{6A9646DD-15B4-6F44-9224-549BD8C15001}"/>
              </a:ext>
            </a:extLst>
          </p:cNvPr>
          <p:cNvSpPr/>
          <p:nvPr userDrawn="1"/>
        </p:nvSpPr>
        <p:spPr>
          <a:xfrm>
            <a:off x="-1200" y="-3"/>
            <a:ext cx="12192600" cy="6857999"/>
          </a:xfrm>
          <a:prstGeom prst="rect">
            <a:avLst/>
          </a:prstGeom>
          <a:gradFill flip="none" rotWithShape="1">
            <a:gsLst>
              <a:gs pos="0">
                <a:schemeClr val="bg1">
                  <a:alpha val="0"/>
                </a:schemeClr>
              </a:gs>
              <a:gs pos="100000">
                <a:schemeClr val="bg1">
                  <a:alpha val="50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dirty="0">
              <a:solidFill>
                <a:schemeClr val="tx2"/>
              </a:solidFill>
            </a:endParaRPr>
          </a:p>
        </p:txBody>
      </p:sp>
      <p:sp>
        <p:nvSpPr>
          <p:cNvPr id="19" name="TextBox 20">
            <a:extLst>
              <a:ext uri="{FF2B5EF4-FFF2-40B4-BE49-F238E27FC236}">
                <a16:creationId xmlns:a16="http://schemas.microsoft.com/office/drawing/2014/main" id="{F9FBE488-91F7-1942-A89D-FB17FE084C34}"/>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3893411578"/>
      </p:ext>
    </p:extLst>
  </p:cSld>
  <p:clrMapOvr>
    <a:overrideClrMapping bg1="dk1" tx1="lt1" bg2="dk2" tx2="lt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26_Title Slide">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EBEC0F4-29B3-1844-A206-E9978DDC95C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00" y="0"/>
            <a:ext cx="12193200" cy="6858000"/>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sp>
        <p:nvSpPr>
          <p:cNvPr id="18" name="Rectangle 17">
            <a:extLst>
              <a:ext uri="{FF2B5EF4-FFF2-40B4-BE49-F238E27FC236}">
                <a16:creationId xmlns:a16="http://schemas.microsoft.com/office/drawing/2014/main" id="{A6BA66D4-F829-5348-B094-D86162A17157}"/>
              </a:ext>
            </a:extLst>
          </p:cNvPr>
          <p:cNvSpPr/>
          <p:nvPr userDrawn="1"/>
        </p:nvSpPr>
        <p:spPr>
          <a:xfrm>
            <a:off x="-600" y="-3"/>
            <a:ext cx="12192600" cy="6857999"/>
          </a:xfrm>
          <a:prstGeom prst="rect">
            <a:avLst/>
          </a:prstGeom>
          <a:gradFill flip="none" rotWithShape="1">
            <a:gsLst>
              <a:gs pos="0">
                <a:schemeClr val="bg1">
                  <a:alpha val="0"/>
                </a:schemeClr>
              </a:gs>
              <a:gs pos="100000">
                <a:schemeClr val="bg1">
                  <a:alpha val="50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dirty="0">
              <a:solidFill>
                <a:schemeClr val="tx2"/>
              </a:solidFill>
            </a:endParaRPr>
          </a:p>
        </p:txBody>
      </p:sp>
      <p:sp>
        <p:nvSpPr>
          <p:cNvPr id="19" name="TextBox 20">
            <a:extLst>
              <a:ext uri="{FF2B5EF4-FFF2-40B4-BE49-F238E27FC236}">
                <a16:creationId xmlns:a16="http://schemas.microsoft.com/office/drawing/2014/main" id="{BDDBD7D5-08A7-D64A-8871-2D7A78BACF86}"/>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1396076832"/>
      </p:ext>
    </p:extLst>
  </p:cSld>
  <p:clrMapOvr>
    <a:overrideClrMapping bg1="dk1" tx1="lt1" bg2="dk2" tx2="lt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27_Title Slide">
    <p:bg>
      <p:bgRef idx="1001">
        <a:schemeClr val="bg1"/>
      </p:bgRef>
    </p:bg>
    <p:spTree>
      <p:nvGrpSpPr>
        <p:cNvPr id="1" name=""/>
        <p:cNvGrpSpPr/>
        <p:nvPr/>
      </p:nvGrpSpPr>
      <p:grpSpPr>
        <a:xfrm>
          <a:off x="0" y="0"/>
          <a:ext cx="0" cy="0"/>
          <a:chOff x="0" y="0"/>
          <a:chExt cx="0" cy="0"/>
        </a:xfrm>
      </p:grpSpPr>
      <p:pic>
        <p:nvPicPr>
          <p:cNvPr id="3" name="Picture 2" descr="A picture containing indoor&#10;&#10;Description automatically generated">
            <a:extLst>
              <a:ext uri="{FF2B5EF4-FFF2-40B4-BE49-F238E27FC236}">
                <a16:creationId xmlns:a16="http://schemas.microsoft.com/office/drawing/2014/main" id="{0AFABCE9-6BC8-E741-B725-757DD8CDEF0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3200" cy="6861157"/>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sp>
        <p:nvSpPr>
          <p:cNvPr id="18" name="Rectangle 17">
            <a:extLst>
              <a:ext uri="{FF2B5EF4-FFF2-40B4-BE49-F238E27FC236}">
                <a16:creationId xmlns:a16="http://schemas.microsoft.com/office/drawing/2014/main" id="{C430656C-1B23-0749-AD6A-14502D71E9B2}"/>
              </a:ext>
            </a:extLst>
          </p:cNvPr>
          <p:cNvSpPr/>
          <p:nvPr userDrawn="1"/>
        </p:nvSpPr>
        <p:spPr>
          <a:xfrm>
            <a:off x="-600" y="1"/>
            <a:ext cx="12192600" cy="6857999"/>
          </a:xfrm>
          <a:prstGeom prst="rect">
            <a:avLst/>
          </a:prstGeom>
          <a:gradFill flip="none" rotWithShape="1">
            <a:gsLst>
              <a:gs pos="0">
                <a:schemeClr val="bg1">
                  <a:alpha val="0"/>
                </a:schemeClr>
              </a:gs>
              <a:gs pos="100000">
                <a:schemeClr val="bg1">
                  <a:alpha val="50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dirty="0">
              <a:solidFill>
                <a:schemeClr val="tx2"/>
              </a:solidFill>
            </a:endParaRPr>
          </a:p>
        </p:txBody>
      </p:sp>
      <p:sp>
        <p:nvSpPr>
          <p:cNvPr id="19" name="TextBox 20">
            <a:extLst>
              <a:ext uri="{FF2B5EF4-FFF2-40B4-BE49-F238E27FC236}">
                <a16:creationId xmlns:a16="http://schemas.microsoft.com/office/drawing/2014/main" id="{6B5A3F7D-62C2-2F4F-A74E-62524C8DDF0E}"/>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3096687837"/>
      </p:ext>
    </p:extLst>
  </p:cSld>
  <p:clrMapOvr>
    <a:overrideClrMapping bg1="dk1" tx1="lt1" bg2="dk2" tx2="lt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10_Title Slide">
    <p:bg>
      <p:bgPr>
        <a:solidFill>
          <a:schemeClr val="accent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3223CC0-C7A1-BC40-9A1F-09EBC27A25E6}"/>
              </a:ext>
            </a:extLst>
          </p:cNvPr>
          <p:cNvPicPr>
            <a:picLocks noChangeAspect="1"/>
          </p:cNvPicPr>
          <p:nvPr userDrawn="1"/>
        </p:nvPicPr>
        <p:blipFill rotWithShape="1">
          <a:blip r:embed="rId2"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Title 1">
            <a:extLst>
              <a:ext uri="{FF2B5EF4-FFF2-40B4-BE49-F238E27FC236}">
                <a16:creationId xmlns:a16="http://schemas.microsoft.com/office/drawing/2014/main" id="{A0CD7DAB-58BC-C442-ABC0-6D7414DFC22E}"/>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Divider Page Title</a:t>
            </a:r>
            <a:br>
              <a:rPr lang="en-US" dirty="0"/>
            </a:br>
            <a:r>
              <a:rPr lang="en-US" dirty="0"/>
              <a:t>Line 3</a:t>
            </a:r>
            <a:br>
              <a:rPr lang="en-US" dirty="0"/>
            </a:br>
            <a:r>
              <a:rPr lang="en-US" dirty="0"/>
              <a:t>Line 4</a:t>
            </a:r>
          </a:p>
        </p:txBody>
      </p:sp>
      <p:sp>
        <p:nvSpPr>
          <p:cNvPr id="7" name="Subtitle 2">
            <a:extLst>
              <a:ext uri="{FF2B5EF4-FFF2-40B4-BE49-F238E27FC236}">
                <a16:creationId xmlns:a16="http://schemas.microsoft.com/office/drawing/2014/main" id="{9CDE2EBD-0FA3-D24B-AC33-4F98A57EE244}"/>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1" name="Picture 10" descr="A picture containing building, drawing&#10;&#10;Description automatically generated">
            <a:extLst>
              <a:ext uri="{FF2B5EF4-FFF2-40B4-BE49-F238E27FC236}">
                <a16:creationId xmlns:a16="http://schemas.microsoft.com/office/drawing/2014/main" id="{FF51B5E8-1A64-CC4C-8297-18A3B49396CB}"/>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0" name="TextBox 20">
            <a:extLst>
              <a:ext uri="{FF2B5EF4-FFF2-40B4-BE49-F238E27FC236}">
                <a16:creationId xmlns:a16="http://schemas.microsoft.com/office/drawing/2014/main" id="{CF3F483E-C28F-8C43-8AF4-54DEBAF1D61F}"/>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131372734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4_Section Divider slide">
    <p:bg>
      <p:bgPr>
        <a:solidFill>
          <a:schemeClr val="accent2"/>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26F5B06E-F6A0-3B43-AD64-568F71E24194}"/>
              </a:ext>
            </a:extLst>
          </p:cNvPr>
          <p:cNvPicPr>
            <a:picLocks noChangeAspect="1"/>
          </p:cNvPicPr>
          <p:nvPr userDrawn="1"/>
        </p:nvPicPr>
        <p:blipFill rotWithShape="1">
          <a:blip r:embed="rId2"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Title 1">
            <a:extLst>
              <a:ext uri="{FF2B5EF4-FFF2-40B4-BE49-F238E27FC236}">
                <a16:creationId xmlns:a16="http://schemas.microsoft.com/office/drawing/2014/main" id="{373DAA08-2A8E-BC49-A908-D83D95CBFDFB}"/>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Divider Page Title</a:t>
            </a:r>
            <a:br>
              <a:rPr lang="en-US" dirty="0"/>
            </a:br>
            <a:r>
              <a:rPr lang="en-US" dirty="0"/>
              <a:t>Line 3</a:t>
            </a:r>
            <a:br>
              <a:rPr lang="en-US" dirty="0"/>
            </a:br>
            <a:r>
              <a:rPr lang="en-US" dirty="0"/>
              <a:t>Line 4</a:t>
            </a:r>
          </a:p>
        </p:txBody>
      </p:sp>
      <p:sp>
        <p:nvSpPr>
          <p:cNvPr id="7" name="Subtitle 2">
            <a:extLst>
              <a:ext uri="{FF2B5EF4-FFF2-40B4-BE49-F238E27FC236}">
                <a16:creationId xmlns:a16="http://schemas.microsoft.com/office/drawing/2014/main" id="{818585A9-CBDE-FB4B-A656-FBBD0B0CAA69}"/>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1" name="Picture 10" descr="A picture containing building, drawing&#10;&#10;Description automatically generated">
            <a:extLst>
              <a:ext uri="{FF2B5EF4-FFF2-40B4-BE49-F238E27FC236}">
                <a16:creationId xmlns:a16="http://schemas.microsoft.com/office/drawing/2014/main" id="{F366692D-059F-E843-B530-FFE3E2135C8B}"/>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9" name="TextBox 20">
            <a:extLst>
              <a:ext uri="{FF2B5EF4-FFF2-40B4-BE49-F238E27FC236}">
                <a16:creationId xmlns:a16="http://schemas.microsoft.com/office/drawing/2014/main" id="{84D08BDA-0B34-A84B-B3A0-9DE0D5EB9613}"/>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122879928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8_Section Divider slide">
    <p:bg>
      <p:bgPr>
        <a:solidFill>
          <a:schemeClr val="accent5"/>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3353FD8-3FBF-E340-8B41-D553C61637D3}"/>
              </a:ext>
            </a:extLst>
          </p:cNvPr>
          <p:cNvPicPr>
            <a:picLocks noChangeAspect="1"/>
          </p:cNvPicPr>
          <p:nvPr userDrawn="1"/>
        </p:nvPicPr>
        <p:blipFill rotWithShape="1">
          <a:blip r:embed="rId2"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Title 1">
            <a:extLst>
              <a:ext uri="{FF2B5EF4-FFF2-40B4-BE49-F238E27FC236}">
                <a16:creationId xmlns:a16="http://schemas.microsoft.com/office/drawing/2014/main" id="{0602B157-BA2E-444C-B53E-75E500564873}"/>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Divider Page Title</a:t>
            </a:r>
            <a:br>
              <a:rPr lang="en-US" dirty="0"/>
            </a:br>
            <a:r>
              <a:rPr lang="en-US" dirty="0"/>
              <a:t>Line 3</a:t>
            </a:r>
            <a:br>
              <a:rPr lang="en-US" dirty="0"/>
            </a:br>
            <a:r>
              <a:rPr lang="en-US" dirty="0"/>
              <a:t>Line 4</a:t>
            </a:r>
          </a:p>
        </p:txBody>
      </p:sp>
      <p:sp>
        <p:nvSpPr>
          <p:cNvPr id="7" name="Subtitle 2">
            <a:extLst>
              <a:ext uri="{FF2B5EF4-FFF2-40B4-BE49-F238E27FC236}">
                <a16:creationId xmlns:a16="http://schemas.microsoft.com/office/drawing/2014/main" id="{87FC899D-8C55-104D-89CA-EA4FCE459E0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1" name="Picture 10" descr="A picture containing building, drawing&#10;&#10;Description automatically generated">
            <a:extLst>
              <a:ext uri="{FF2B5EF4-FFF2-40B4-BE49-F238E27FC236}">
                <a16:creationId xmlns:a16="http://schemas.microsoft.com/office/drawing/2014/main" id="{2C852A8C-3865-AA4E-82F7-750F6C6DD68C}"/>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0" name="TextBox 20">
            <a:extLst>
              <a:ext uri="{FF2B5EF4-FFF2-40B4-BE49-F238E27FC236}">
                <a16:creationId xmlns:a16="http://schemas.microsoft.com/office/drawing/2014/main" id="{8F84B417-FBBD-D54C-B0DE-4D62AABBD4C4}"/>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72604195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 column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6250"/>
            <a:ext cx="11233150" cy="654760"/>
          </a:xfrm>
        </p:spPr>
        <p:txBody>
          <a:bodyPr anchor="t"/>
          <a:lstStyle>
            <a:lvl1pPr>
              <a:defRPr b="0"/>
            </a:lvl1pPr>
          </a:lstStyle>
          <a:p>
            <a:r>
              <a:rPr lang="en-US" dirty="0"/>
              <a:t>Click to Edit Master Title Style</a:t>
            </a:r>
          </a:p>
        </p:txBody>
      </p:sp>
      <p:sp>
        <p:nvSpPr>
          <p:cNvPr id="4" name="Text Placeholder 2"/>
          <p:cNvSpPr>
            <a:spLocks noGrp="1"/>
          </p:cNvSpPr>
          <p:nvPr>
            <p:ph idx="1" hasCustomPrompt="1"/>
          </p:nvPr>
        </p:nvSpPr>
        <p:spPr>
          <a:xfrm>
            <a:off x="479425" y="1171111"/>
            <a:ext cx="11233150" cy="4948335"/>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400">
                <a:solidFill>
                  <a:schemeClr val="tx2"/>
                </a:solidFill>
              </a:defRPr>
            </a:lvl1pPr>
            <a:lvl2pPr marL="672783">
              <a:lnSpc>
                <a:spcPct val="100000"/>
              </a:lnSpc>
              <a:spcAft>
                <a:spcPts val="0"/>
              </a:spcAft>
              <a:defRPr sz="2000">
                <a:solidFill>
                  <a:schemeClr val="tx2"/>
                </a:solidFill>
              </a:defRPr>
            </a:lvl2pPr>
            <a:lvl3pPr marL="947103">
              <a:lnSpc>
                <a:spcPct val="100000"/>
              </a:lnSpc>
              <a:spcAft>
                <a:spcPts val="0"/>
              </a:spcAft>
              <a:defRPr sz="1800">
                <a:solidFill>
                  <a:schemeClr val="tx2"/>
                </a:solidFill>
              </a:defRPr>
            </a:lvl3pPr>
            <a:lvl4pPr marL="1293178">
              <a:lnSpc>
                <a:spcPct val="100000"/>
              </a:lnSpc>
              <a:spcAft>
                <a:spcPts val="0"/>
              </a:spcAft>
              <a:defRPr sz="1800">
                <a:solidFill>
                  <a:schemeClr val="tx2"/>
                </a:solidFill>
              </a:defRPr>
            </a:lvl4pPr>
            <a:lvl5pPr marL="1518603">
              <a:lnSpc>
                <a:spcPct val="100000"/>
              </a:lnSpc>
              <a:spcAft>
                <a:spcPts val="0"/>
              </a:spcAft>
              <a:defRPr sz="1800">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noProof="0" dirty="0"/>
              <a:t>Click to edit Master text styles with Top Level Bullet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Tree>
    <p:extLst>
      <p:ext uri="{BB962C8B-B14F-4D97-AF65-F5344CB8AC3E}">
        <p14:creationId xmlns:p14="http://schemas.microsoft.com/office/powerpoint/2010/main" val="211325039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 column slide w/ Sub">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8302"/>
            <a:ext cx="11233150" cy="512830"/>
          </a:xfrm>
        </p:spPr>
        <p:txBody>
          <a:bodyPr anchor="t"/>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7" name="Text Placeholder 2"/>
          <p:cNvSpPr>
            <a:spLocks noGrp="1"/>
          </p:cNvSpPr>
          <p:nvPr>
            <p:ph idx="1"/>
          </p:nvPr>
        </p:nvSpPr>
        <p:spPr>
          <a:xfrm>
            <a:off x="479425" y="1554489"/>
            <a:ext cx="11233150" cy="4553233"/>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400">
                <a:solidFill>
                  <a:schemeClr val="tx2"/>
                </a:solidFill>
              </a:defRPr>
            </a:lvl1pPr>
            <a:lvl2pPr>
              <a:lnSpc>
                <a:spcPct val="100000"/>
              </a:lnSpc>
              <a:spcAft>
                <a:spcPts val="0"/>
              </a:spcAft>
              <a:buClr>
                <a:schemeClr val="accent1"/>
              </a:buClr>
              <a:defRPr sz="2000">
                <a:solidFill>
                  <a:schemeClr val="tx2"/>
                </a:solidFill>
              </a:defRPr>
            </a:lvl2pPr>
            <a:lvl3pPr>
              <a:lnSpc>
                <a:spcPct val="100000"/>
              </a:lnSpc>
              <a:spcAft>
                <a:spcPts val="0"/>
              </a:spcAft>
              <a:buClr>
                <a:schemeClr val="accent1"/>
              </a:buClr>
              <a:defRPr>
                <a:solidFill>
                  <a:schemeClr val="tx2"/>
                </a:solidFill>
              </a:defRPr>
            </a:lvl3pPr>
            <a:lvl4pPr>
              <a:lnSpc>
                <a:spcPct val="100000"/>
              </a:lnSpc>
              <a:spcAft>
                <a:spcPts val="0"/>
              </a:spcAft>
              <a:buClr>
                <a:schemeClr val="accent1"/>
              </a:buClr>
              <a:defRPr>
                <a:solidFill>
                  <a:schemeClr val="tx2"/>
                </a:solidFill>
              </a:defRPr>
            </a:lvl4pPr>
            <a:lvl5pPr>
              <a:lnSpc>
                <a:spcPct val="100000"/>
              </a:lnSpc>
              <a:spcAft>
                <a:spcPts val="0"/>
              </a:spcAft>
              <a:buClr>
                <a:schemeClr val="accent1"/>
              </a:buCl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4775040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 column slide ">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83E00537-4172-4053-A616-87E429C679AC}"/>
              </a:ext>
            </a:extLst>
          </p:cNvPr>
          <p:cNvCxnSpPr>
            <a:cxnSpLocks/>
          </p:cNvCxnSpPr>
          <p:nvPr userDrawn="1"/>
        </p:nvCxnSpPr>
        <p:spPr>
          <a:xfrm>
            <a:off x="6096000" y="1620481"/>
            <a:ext cx="0" cy="4515207"/>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a:xfrm>
            <a:off x="479425" y="478302"/>
            <a:ext cx="11233150" cy="512830"/>
          </a:xfrm>
        </p:spPr>
        <p:txBody>
          <a:bodyPr/>
          <a:lstStyle/>
          <a:p>
            <a:r>
              <a:rPr lang="en-US" dirty="0"/>
              <a:t>Click to Edit Master Title Style</a:t>
            </a:r>
          </a:p>
        </p:txBody>
      </p:sp>
      <p:sp>
        <p:nvSpPr>
          <p:cNvPr id="44" name="Text Placeholder 43"/>
          <p:cNvSpPr>
            <a:spLocks noGrp="1"/>
          </p:cNvSpPr>
          <p:nvPr>
            <p:ph type="body" sz="quarter" idx="13" hasCustomPrompt="1"/>
          </p:nvPr>
        </p:nvSpPr>
        <p:spPr>
          <a:xfrm>
            <a:off x="479425" y="991131"/>
            <a:ext cx="11233150" cy="359204"/>
          </a:xfrm>
        </p:spPr>
        <p:txBody>
          <a:bodyPr anchor="t"/>
          <a:lstStyle>
            <a:lvl1pPr marL="0" indent="0">
              <a:spcAft>
                <a:spcPts val="0"/>
              </a:spcAft>
              <a:buNone/>
              <a:defRPr sz="2400">
                <a:solidFill>
                  <a:schemeClr val="accent6"/>
                </a:solidFill>
              </a:defRPr>
            </a:lvl1pPr>
          </a:lstStyle>
          <a:p>
            <a:pPr lvl="0"/>
            <a:r>
              <a:rPr lang="en-US" dirty="0"/>
              <a:t>Click to edit Master text styles</a:t>
            </a:r>
          </a:p>
        </p:txBody>
      </p:sp>
      <p:sp>
        <p:nvSpPr>
          <p:cNvPr id="9" name="Text Placeholder 131"/>
          <p:cNvSpPr>
            <a:spLocks noGrp="1"/>
          </p:cNvSpPr>
          <p:nvPr>
            <p:ph type="body" sz="quarter" idx="16" hasCustomPrompt="1"/>
          </p:nvPr>
        </p:nvSpPr>
        <p:spPr>
          <a:xfrm>
            <a:off x="479425" y="1620481"/>
            <a:ext cx="5345642"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4" name="Content Placeholder 3"/>
          <p:cNvSpPr>
            <a:spLocks noGrp="1"/>
          </p:cNvSpPr>
          <p:nvPr>
            <p:ph sz="quarter" idx="19"/>
          </p:nvPr>
        </p:nvSpPr>
        <p:spPr>
          <a:xfrm>
            <a:off x="477587" y="2202443"/>
            <a:ext cx="5347480" cy="3933245"/>
          </a:xfrm>
        </p:spPr>
        <p:txBody>
          <a:bodyPr/>
          <a:lstStyle>
            <a:lvl1pPr marL="342900" indent="-342900" algn="just">
              <a:lnSpc>
                <a:spcPct val="100000"/>
              </a:lnSpc>
              <a:spcBef>
                <a:spcPts val="600"/>
              </a:spcBef>
              <a:spcAft>
                <a:spcPts val="0"/>
              </a:spcAft>
              <a:buClr>
                <a:schemeClr val="accent1"/>
              </a:buClr>
              <a:buFont typeface="Arial" charset="0"/>
              <a:buChar char="•"/>
              <a:defRPr sz="2000">
                <a:solidFill>
                  <a:srgbClr val="333E48"/>
                </a:solidFill>
              </a:defRPr>
            </a:lvl1pPr>
            <a:lvl2pPr marL="581343">
              <a:lnSpc>
                <a:spcPct val="100000"/>
              </a:lnSpc>
              <a:spcAft>
                <a:spcPts val="0"/>
              </a:spcAft>
              <a:buClr>
                <a:schemeClr val="accent1"/>
              </a:buClr>
              <a:defRPr>
                <a:solidFill>
                  <a:srgbClr val="333E48"/>
                </a:solidFill>
              </a:defRPr>
            </a:lvl2pPr>
            <a:lvl3pPr marL="947103">
              <a:lnSpc>
                <a:spcPct val="100000"/>
              </a:lnSpc>
              <a:spcAft>
                <a:spcPts val="0"/>
              </a:spcAft>
              <a:buClr>
                <a:schemeClr val="accent1"/>
              </a:buClr>
              <a:defRPr>
                <a:solidFill>
                  <a:srgbClr val="333E48"/>
                </a:solidFill>
              </a:defRPr>
            </a:lvl3pPr>
            <a:lvl4pPr marL="1293178" indent="-173038">
              <a:lnSpc>
                <a:spcPct val="100000"/>
              </a:lnSpc>
              <a:spcAft>
                <a:spcPts val="0"/>
              </a:spcAft>
              <a:buClr>
                <a:schemeClr val="accent1"/>
              </a:buClr>
              <a:buFont typeface="Arial" charset="0"/>
              <a:buChar char="•"/>
              <a:defRPr>
                <a:solidFill>
                  <a:srgbClr val="333E48"/>
                </a:solidFill>
              </a:defRPr>
            </a:lvl4pPr>
            <a:lvl5pPr marL="1518603">
              <a:lnSpc>
                <a:spcPct val="100000"/>
              </a:lnSpc>
              <a:spcAft>
                <a:spcPts val="0"/>
              </a:spcAft>
              <a:buClr>
                <a:schemeClr val="accent1"/>
              </a:buClr>
              <a:defRPr>
                <a:solidFill>
                  <a:srgbClr val="333E4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131"/>
          <p:cNvSpPr>
            <a:spLocks noGrp="1"/>
          </p:cNvSpPr>
          <p:nvPr>
            <p:ph type="body" sz="quarter" idx="18" hasCustomPrompt="1"/>
          </p:nvPr>
        </p:nvSpPr>
        <p:spPr>
          <a:xfrm>
            <a:off x="6341534" y="1620481"/>
            <a:ext cx="5371042"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12" name="Content Placeholder 3"/>
          <p:cNvSpPr>
            <a:spLocks noGrp="1"/>
          </p:cNvSpPr>
          <p:nvPr>
            <p:ph sz="quarter" idx="21" hasCustomPrompt="1"/>
          </p:nvPr>
        </p:nvSpPr>
        <p:spPr>
          <a:xfrm>
            <a:off x="6339947" y="2202442"/>
            <a:ext cx="5372628" cy="3933246"/>
          </a:xfrm>
        </p:spPr>
        <p:txBody>
          <a:bodyPr/>
          <a:lstStyle>
            <a:lvl1pPr marL="342900" indent="-342900">
              <a:lnSpc>
                <a:spcPct val="100000"/>
              </a:lnSpc>
              <a:spcBef>
                <a:spcPts val="600"/>
              </a:spcBef>
              <a:spcAft>
                <a:spcPts val="0"/>
              </a:spcAft>
              <a:buClr>
                <a:schemeClr val="accent1"/>
              </a:buClr>
              <a:buFont typeface="Arial" charset="0"/>
              <a:buChar char="•"/>
              <a:defRPr sz="2000">
                <a:solidFill>
                  <a:srgbClr val="333E48"/>
                </a:solidFill>
              </a:defRPr>
            </a:lvl1pPr>
            <a:lvl2pPr marL="581343">
              <a:lnSpc>
                <a:spcPct val="100000"/>
              </a:lnSpc>
              <a:spcAft>
                <a:spcPts val="0"/>
              </a:spcAft>
              <a:buClr>
                <a:schemeClr val="accent1"/>
              </a:buClr>
              <a:defRPr>
                <a:solidFill>
                  <a:srgbClr val="333E48"/>
                </a:solidFill>
              </a:defRPr>
            </a:lvl2pPr>
            <a:lvl3pPr marL="947103">
              <a:lnSpc>
                <a:spcPct val="100000"/>
              </a:lnSpc>
              <a:spcAft>
                <a:spcPts val="0"/>
              </a:spcAft>
              <a:buClr>
                <a:schemeClr val="accent1"/>
              </a:buClr>
              <a:defRPr>
                <a:solidFill>
                  <a:srgbClr val="333E48"/>
                </a:solidFill>
              </a:defRPr>
            </a:lvl3pPr>
            <a:lvl4pPr marL="1293178" indent="-173038">
              <a:lnSpc>
                <a:spcPct val="100000"/>
              </a:lnSpc>
              <a:spcAft>
                <a:spcPts val="0"/>
              </a:spcAft>
              <a:buClr>
                <a:schemeClr val="accent1"/>
              </a:buClr>
              <a:buFont typeface="Arial" charset="0"/>
              <a:buChar char="•"/>
              <a:defRPr>
                <a:solidFill>
                  <a:srgbClr val="333E48"/>
                </a:solidFill>
              </a:defRPr>
            </a:lvl4pPr>
            <a:lvl5pPr marL="1518603">
              <a:lnSpc>
                <a:spcPct val="100000"/>
              </a:lnSpc>
              <a:spcAft>
                <a:spcPts val="0"/>
              </a:spcAft>
              <a:buClr>
                <a:schemeClr val="accent1"/>
              </a:buClr>
              <a:defRPr>
                <a:solidFill>
                  <a:srgbClr val="333E48"/>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5262115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 column slide ">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E9795D2F-D322-4144-8DA8-55D6A2942740}"/>
              </a:ext>
            </a:extLst>
          </p:cNvPr>
          <p:cNvCxnSpPr>
            <a:cxnSpLocks/>
          </p:cNvCxnSpPr>
          <p:nvPr userDrawn="1"/>
        </p:nvCxnSpPr>
        <p:spPr bwMode="auto">
          <a:xfrm>
            <a:off x="4148138" y="1611050"/>
            <a:ext cx="0" cy="444843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B4D2EAD-40A5-4C0B-900F-916EB19FF748}"/>
              </a:ext>
            </a:extLst>
          </p:cNvPr>
          <p:cNvCxnSpPr>
            <a:cxnSpLocks/>
          </p:cNvCxnSpPr>
          <p:nvPr userDrawn="1"/>
        </p:nvCxnSpPr>
        <p:spPr bwMode="auto">
          <a:xfrm>
            <a:off x="8051800" y="1611050"/>
            <a:ext cx="0" cy="4448438"/>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userDrawn="1">
            <p:ph type="title" hasCustomPrompt="1"/>
          </p:nvPr>
        </p:nvSpPr>
        <p:spPr>
          <a:xfrm>
            <a:off x="479425" y="478302"/>
            <a:ext cx="11233150" cy="512830"/>
          </a:xfrm>
        </p:spPr>
        <p:txBody>
          <a:bodyPr/>
          <a:lstStyle/>
          <a:p>
            <a:r>
              <a:rPr lang="en-US" dirty="0"/>
              <a:t>Click to Edit Master Title Style</a:t>
            </a:r>
          </a:p>
        </p:txBody>
      </p:sp>
      <p:sp>
        <p:nvSpPr>
          <p:cNvPr id="44" name="Text Placeholder 43"/>
          <p:cNvSpPr>
            <a:spLocks noGrp="1"/>
          </p:cNvSpPr>
          <p:nvPr userDrawn="1">
            <p:ph type="body" sz="quarter" idx="13"/>
          </p:nvPr>
        </p:nvSpPr>
        <p:spPr>
          <a:xfrm>
            <a:off x="479425" y="991131"/>
            <a:ext cx="11233150" cy="344488"/>
          </a:xfrm>
        </p:spPr>
        <p:txBody>
          <a:bodyPr/>
          <a:lstStyle>
            <a:lvl1pPr marL="0" indent="0">
              <a:buNone/>
              <a:defRPr lang="en-US" sz="2400" dirty="0">
                <a:solidFill>
                  <a:schemeClr val="accent6"/>
                </a:solidFill>
              </a:defRPr>
            </a:lvl1pPr>
          </a:lstStyle>
          <a:p>
            <a:pPr lvl="0"/>
            <a:r>
              <a:rPr lang="en-US"/>
              <a:t>Click to edit Master text styles</a:t>
            </a:r>
          </a:p>
        </p:txBody>
      </p:sp>
      <p:sp>
        <p:nvSpPr>
          <p:cNvPr id="7" name="Text Placeholder 2"/>
          <p:cNvSpPr>
            <a:spLocks noGrp="1"/>
          </p:cNvSpPr>
          <p:nvPr userDrawn="1">
            <p:ph idx="1"/>
          </p:nvPr>
        </p:nvSpPr>
        <p:spPr>
          <a:xfrm>
            <a:off x="479426" y="2373786"/>
            <a:ext cx="3372644" cy="3685702"/>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000">
                <a:solidFill>
                  <a:srgbClr val="333E48"/>
                </a:solidFill>
              </a:defRPr>
            </a:lvl1pPr>
            <a:lvl2pPr marL="581343">
              <a:lnSpc>
                <a:spcPct val="100000"/>
              </a:lnSpc>
              <a:spcAft>
                <a:spcPts val="0"/>
              </a:spcAft>
              <a:buClr>
                <a:schemeClr val="accent1"/>
              </a:buClr>
              <a:defRPr>
                <a:solidFill>
                  <a:srgbClr val="333E48"/>
                </a:solidFill>
              </a:defRPr>
            </a:lvl2pPr>
            <a:lvl3pPr>
              <a:defRPr>
                <a:solidFill>
                  <a:srgbClr val="383838"/>
                </a:solidFill>
              </a:defRPr>
            </a:lvl3pPr>
            <a:lvl4pPr>
              <a:defRPr>
                <a:solidFill>
                  <a:srgbClr val="383838"/>
                </a:solidFill>
              </a:defRPr>
            </a:lvl4pPr>
            <a:lvl5pPr>
              <a:defRPr>
                <a:solidFill>
                  <a:srgbClr val="383838"/>
                </a:solidFill>
              </a:defRPr>
            </a:lvl5pPr>
          </a:lstStyle>
          <a:p>
            <a:pPr lvl="0"/>
            <a:r>
              <a:rPr lang="en-US"/>
              <a:t>Click to edit Master text styles</a:t>
            </a:r>
          </a:p>
          <a:p>
            <a:pPr lvl="1"/>
            <a:r>
              <a:rPr lang="en-US"/>
              <a:t>Second level</a:t>
            </a:r>
          </a:p>
        </p:txBody>
      </p:sp>
      <p:sp>
        <p:nvSpPr>
          <p:cNvPr id="100" name="Text Placeholder 131"/>
          <p:cNvSpPr>
            <a:spLocks noGrp="1"/>
          </p:cNvSpPr>
          <p:nvPr userDrawn="1">
            <p:ph type="body" sz="quarter" idx="16" hasCustomPrompt="1"/>
          </p:nvPr>
        </p:nvSpPr>
        <p:spPr>
          <a:xfrm>
            <a:off x="479425" y="1611050"/>
            <a:ext cx="3372645"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13" name="Text Placeholder 2"/>
          <p:cNvSpPr>
            <a:spLocks noGrp="1"/>
          </p:cNvSpPr>
          <p:nvPr userDrawn="1">
            <p:ph idx="17"/>
          </p:nvPr>
        </p:nvSpPr>
        <p:spPr>
          <a:xfrm>
            <a:off x="4416359" y="2373786"/>
            <a:ext cx="3359281" cy="3685702"/>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000">
                <a:solidFill>
                  <a:srgbClr val="333E48"/>
                </a:solidFill>
              </a:defRPr>
            </a:lvl1pPr>
            <a:lvl2pPr marL="581343">
              <a:lnSpc>
                <a:spcPct val="100000"/>
              </a:lnSpc>
              <a:spcAft>
                <a:spcPts val="0"/>
              </a:spcAft>
              <a:buClr>
                <a:schemeClr val="accent1"/>
              </a:buClr>
              <a:defRPr>
                <a:solidFill>
                  <a:srgbClr val="333E48"/>
                </a:solidFill>
              </a:defRPr>
            </a:lvl2pPr>
          </a:lstStyle>
          <a:p>
            <a:pPr lvl="0"/>
            <a:r>
              <a:rPr lang="en-US"/>
              <a:t>Click to edit Master text styles</a:t>
            </a:r>
          </a:p>
          <a:p>
            <a:pPr lvl="1"/>
            <a:r>
              <a:rPr lang="en-US"/>
              <a:t>Second level</a:t>
            </a:r>
          </a:p>
        </p:txBody>
      </p:sp>
      <p:sp>
        <p:nvSpPr>
          <p:cNvPr id="14" name="Text Placeholder 2"/>
          <p:cNvSpPr>
            <a:spLocks noGrp="1"/>
          </p:cNvSpPr>
          <p:nvPr userDrawn="1">
            <p:ph idx="18"/>
          </p:nvPr>
        </p:nvSpPr>
        <p:spPr>
          <a:xfrm>
            <a:off x="8300113" y="2373786"/>
            <a:ext cx="3412462" cy="3685702"/>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000">
                <a:solidFill>
                  <a:srgbClr val="333E48"/>
                </a:solidFill>
              </a:defRPr>
            </a:lvl1pPr>
            <a:lvl2pPr marL="581343">
              <a:lnSpc>
                <a:spcPct val="100000"/>
              </a:lnSpc>
              <a:spcAft>
                <a:spcPts val="0"/>
              </a:spcAft>
              <a:buClr>
                <a:schemeClr val="accent1"/>
              </a:buClr>
              <a:defRPr>
                <a:solidFill>
                  <a:srgbClr val="333E48"/>
                </a:solidFill>
              </a:defRPr>
            </a:lvl2pPr>
          </a:lstStyle>
          <a:p>
            <a:pPr lvl="0"/>
            <a:r>
              <a:rPr lang="en-US"/>
              <a:t>Click to edit Master text styles</a:t>
            </a:r>
          </a:p>
          <a:p>
            <a:pPr lvl="1"/>
            <a:r>
              <a:rPr lang="en-US"/>
              <a:t>Second level</a:t>
            </a:r>
          </a:p>
        </p:txBody>
      </p:sp>
      <p:sp>
        <p:nvSpPr>
          <p:cNvPr id="15" name="Text Placeholder 131"/>
          <p:cNvSpPr>
            <a:spLocks noGrp="1"/>
          </p:cNvSpPr>
          <p:nvPr userDrawn="1">
            <p:ph type="body" sz="quarter" idx="19" hasCustomPrompt="1"/>
          </p:nvPr>
        </p:nvSpPr>
        <p:spPr>
          <a:xfrm>
            <a:off x="4419997" y="1611050"/>
            <a:ext cx="3359945"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16" name="Text Placeholder 131"/>
          <p:cNvSpPr>
            <a:spLocks noGrp="1"/>
          </p:cNvSpPr>
          <p:nvPr userDrawn="1">
            <p:ph type="body" sz="quarter" idx="20" hasCustomPrompt="1"/>
          </p:nvPr>
        </p:nvSpPr>
        <p:spPr>
          <a:xfrm>
            <a:off x="8299449" y="1611050"/>
            <a:ext cx="3413126"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Tree>
    <p:extLst>
      <p:ext uri="{BB962C8B-B14F-4D97-AF65-F5344CB8AC3E}">
        <p14:creationId xmlns:p14="http://schemas.microsoft.com/office/powerpoint/2010/main" val="12000077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11_Section Divider slide">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E0F1145-3FE1-6D42-AA8B-F8E06EB9FA7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21" y="0"/>
            <a:ext cx="12192442" cy="6858000"/>
          </a:xfrm>
          <a:prstGeom prst="rect">
            <a:avLst/>
          </a:prstGeom>
        </p:spPr>
      </p:pic>
      <p:sp>
        <p:nvSpPr>
          <p:cNvPr id="23" name="Rectangle 22">
            <a:extLst>
              <a:ext uri="{FF2B5EF4-FFF2-40B4-BE49-F238E27FC236}">
                <a16:creationId xmlns:a16="http://schemas.microsoft.com/office/drawing/2014/main" id="{0D2F924C-135F-554D-93F0-AB47D68FAEB2}"/>
              </a:ext>
            </a:extLst>
          </p:cNvPr>
          <p:cNvSpPr/>
          <p:nvPr userDrawn="1"/>
        </p:nvSpPr>
        <p:spPr>
          <a:xfrm rot="16200000">
            <a:off x="6027000" y="693001"/>
            <a:ext cx="6858000" cy="5472000"/>
          </a:xfrm>
          <a:prstGeom prst="rect">
            <a:avLst/>
          </a:prstGeom>
          <a:gradFill>
            <a:gsLst>
              <a:gs pos="0">
                <a:schemeClr val="accent1">
                  <a:lumMod val="0"/>
                  <a:alpha val="0"/>
                </a:schemeClr>
              </a:gs>
              <a:gs pos="100000">
                <a:schemeClr val="tx1">
                  <a:alpha val="2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Picture 13">
            <a:extLst>
              <a:ext uri="{FF2B5EF4-FFF2-40B4-BE49-F238E27FC236}">
                <a16:creationId xmlns:a16="http://schemas.microsoft.com/office/drawing/2014/main" id="{8B406E79-E2B4-C342-8DB2-4D2D3C2FAA28}"/>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428F18B9-825A-C643-BA5E-9620354031F0}"/>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21" name="Subtitle 2">
            <a:extLst>
              <a:ext uri="{FF2B5EF4-FFF2-40B4-BE49-F238E27FC236}">
                <a16:creationId xmlns:a16="http://schemas.microsoft.com/office/drawing/2014/main" id="{79634863-0C8B-5F4F-B35A-4D468E8ECB8E}"/>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5" name="Picture 14" descr="A picture containing building, drawing&#10;&#10;Description automatically generated">
            <a:extLst>
              <a:ext uri="{FF2B5EF4-FFF2-40B4-BE49-F238E27FC236}">
                <a16:creationId xmlns:a16="http://schemas.microsoft.com/office/drawing/2014/main" id="{E921999B-E167-3C4E-A8F5-820963AA1124}"/>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3" name="TextBox 20">
            <a:extLst>
              <a:ext uri="{FF2B5EF4-FFF2-40B4-BE49-F238E27FC236}">
                <a16:creationId xmlns:a16="http://schemas.microsoft.com/office/drawing/2014/main" id="{70BF6488-6104-D74D-BDA7-9A5F46DE19CE}"/>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121140239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 column slide with imag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8302"/>
            <a:ext cx="11233150" cy="512830"/>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9" name="Content Placeholder 8"/>
          <p:cNvSpPr>
            <a:spLocks noGrp="1"/>
          </p:cNvSpPr>
          <p:nvPr>
            <p:ph sz="quarter" idx="21"/>
          </p:nvPr>
        </p:nvSpPr>
        <p:spPr>
          <a:xfrm>
            <a:off x="8299119" y="2372564"/>
            <a:ext cx="3413455" cy="3686924"/>
          </a:xfrm>
        </p:spPr>
        <p:txBody>
          <a:bodyPr/>
          <a:lstStyle>
            <a:lvl1pPr marL="342900" indent="-342900">
              <a:lnSpc>
                <a:spcPct val="100000"/>
              </a:lnSpc>
              <a:spcBef>
                <a:spcPts val="600"/>
              </a:spcBef>
              <a:spcAft>
                <a:spcPts val="0"/>
              </a:spcAft>
              <a:buClr>
                <a:schemeClr val="accent1"/>
              </a:buClr>
              <a:buFont typeface="Arial" charset="0"/>
              <a:buChar char="•"/>
              <a:defRPr sz="2000">
                <a:solidFill>
                  <a:srgbClr val="333E48"/>
                </a:solidFill>
              </a:defRPr>
            </a:lvl1pPr>
            <a:lvl2pPr marL="581343">
              <a:lnSpc>
                <a:spcPct val="100000"/>
              </a:lnSpc>
              <a:spcAft>
                <a:spcPts val="0"/>
              </a:spcAft>
              <a:buClr>
                <a:schemeClr val="accent1"/>
              </a:buClr>
              <a:defRPr>
                <a:solidFill>
                  <a:srgbClr val="333E48"/>
                </a:solidFill>
              </a:defRPr>
            </a:lvl2pPr>
            <a:lvl3pPr>
              <a:lnSpc>
                <a:spcPct val="100000"/>
              </a:lnSpc>
              <a:spcAft>
                <a:spcPts val="0"/>
              </a:spcAft>
              <a:buClr>
                <a:schemeClr val="accent1"/>
              </a:buClr>
              <a:defRPr>
                <a:solidFill>
                  <a:srgbClr val="333E48"/>
                </a:solidFill>
              </a:defRPr>
            </a:lvl3pPr>
          </a:lstStyle>
          <a:p>
            <a:pPr lvl="0"/>
            <a:r>
              <a:rPr lang="en-US"/>
              <a:t>Click to edit Master text styles</a:t>
            </a:r>
          </a:p>
          <a:p>
            <a:pPr lvl="1"/>
            <a:r>
              <a:rPr lang="en-US"/>
              <a:t>Second level</a:t>
            </a:r>
          </a:p>
          <a:p>
            <a:pPr lvl="2"/>
            <a:r>
              <a:rPr lang="en-US"/>
              <a:t>Third level</a:t>
            </a:r>
          </a:p>
        </p:txBody>
      </p:sp>
      <p:grpSp>
        <p:nvGrpSpPr>
          <p:cNvPr id="36" name="Group 6">
            <a:extLst>
              <a:ext uri="{FF2B5EF4-FFF2-40B4-BE49-F238E27FC236}">
                <a16:creationId xmlns:a16="http://schemas.microsoft.com/office/drawing/2014/main" id="{CCE81F77-7204-0241-970A-63C43B1D7B80}"/>
              </a:ext>
            </a:extLst>
          </p:cNvPr>
          <p:cNvGrpSpPr>
            <a:grpSpLocks/>
          </p:cNvGrpSpPr>
          <p:nvPr userDrawn="1"/>
        </p:nvGrpSpPr>
        <p:grpSpPr bwMode="auto">
          <a:xfrm>
            <a:off x="4148138" y="1611050"/>
            <a:ext cx="3903662" cy="4448438"/>
            <a:chOff x="3706307" y="1883391"/>
            <a:chExt cx="3803176" cy="4472959"/>
          </a:xfrm>
        </p:grpSpPr>
        <p:cxnSp>
          <p:nvCxnSpPr>
            <p:cNvPr id="37" name="Straight Connector 36">
              <a:extLst>
                <a:ext uri="{FF2B5EF4-FFF2-40B4-BE49-F238E27FC236}">
                  <a16:creationId xmlns:a16="http://schemas.microsoft.com/office/drawing/2014/main" id="{7266E339-1F3B-8E41-B64F-AA6A42EDF799}"/>
                </a:ext>
              </a:extLst>
            </p:cNvPr>
            <p:cNvCxnSpPr>
              <a:cxnSpLocks/>
            </p:cNvCxnSpPr>
            <p:nvPr userDrawn="1"/>
          </p:nvCxnSpPr>
          <p:spPr>
            <a:xfrm>
              <a:off x="3706307" y="1883391"/>
              <a:ext cx="0" cy="4472959"/>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922B3030-62BD-3440-A850-5C6E7CCDD54A}"/>
                </a:ext>
              </a:extLst>
            </p:cNvPr>
            <p:cNvCxnSpPr>
              <a:cxnSpLocks/>
            </p:cNvCxnSpPr>
            <p:nvPr userDrawn="1"/>
          </p:nvCxnSpPr>
          <p:spPr>
            <a:xfrm>
              <a:off x="7509483" y="1883391"/>
              <a:ext cx="0" cy="4472959"/>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40" name="Text Placeholder 131">
            <a:extLst>
              <a:ext uri="{FF2B5EF4-FFF2-40B4-BE49-F238E27FC236}">
                <a16:creationId xmlns:a16="http://schemas.microsoft.com/office/drawing/2014/main" id="{B54BFFD1-D378-D841-B5DD-88788B48D029}"/>
              </a:ext>
            </a:extLst>
          </p:cNvPr>
          <p:cNvSpPr>
            <a:spLocks noGrp="1"/>
          </p:cNvSpPr>
          <p:nvPr>
            <p:ph type="body" sz="quarter" idx="16" hasCustomPrompt="1"/>
          </p:nvPr>
        </p:nvSpPr>
        <p:spPr>
          <a:xfrm>
            <a:off x="479425" y="1611050"/>
            <a:ext cx="3372645"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43" name="Text Placeholder 131">
            <a:extLst>
              <a:ext uri="{FF2B5EF4-FFF2-40B4-BE49-F238E27FC236}">
                <a16:creationId xmlns:a16="http://schemas.microsoft.com/office/drawing/2014/main" id="{E3125198-F65A-8049-9D3E-A6AF258DAEBF}"/>
              </a:ext>
            </a:extLst>
          </p:cNvPr>
          <p:cNvSpPr>
            <a:spLocks noGrp="1"/>
          </p:cNvSpPr>
          <p:nvPr>
            <p:ph type="body" sz="quarter" idx="19" hasCustomPrompt="1"/>
          </p:nvPr>
        </p:nvSpPr>
        <p:spPr>
          <a:xfrm>
            <a:off x="4416192" y="1611050"/>
            <a:ext cx="3359945"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45" name="Text Placeholder 131">
            <a:extLst>
              <a:ext uri="{FF2B5EF4-FFF2-40B4-BE49-F238E27FC236}">
                <a16:creationId xmlns:a16="http://schemas.microsoft.com/office/drawing/2014/main" id="{7C8008EA-19DB-814F-9284-A055A2AB89CD}"/>
              </a:ext>
            </a:extLst>
          </p:cNvPr>
          <p:cNvSpPr>
            <a:spLocks noGrp="1"/>
          </p:cNvSpPr>
          <p:nvPr>
            <p:ph type="body" sz="quarter" idx="20" hasCustomPrompt="1"/>
          </p:nvPr>
        </p:nvSpPr>
        <p:spPr>
          <a:xfrm>
            <a:off x="8299449" y="1611050"/>
            <a:ext cx="3413126"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46" name="Content Placeholder 8">
            <a:extLst>
              <a:ext uri="{FF2B5EF4-FFF2-40B4-BE49-F238E27FC236}">
                <a16:creationId xmlns:a16="http://schemas.microsoft.com/office/drawing/2014/main" id="{DD4BA2E6-FACA-5C45-B75F-9327959A672A}"/>
              </a:ext>
            </a:extLst>
          </p:cNvPr>
          <p:cNvSpPr>
            <a:spLocks noGrp="1"/>
          </p:cNvSpPr>
          <p:nvPr>
            <p:ph sz="quarter" idx="22"/>
          </p:nvPr>
        </p:nvSpPr>
        <p:spPr>
          <a:xfrm>
            <a:off x="4415863" y="2372564"/>
            <a:ext cx="3360274" cy="3686924"/>
          </a:xfrm>
        </p:spPr>
        <p:txBody>
          <a:bodyPr/>
          <a:lstStyle>
            <a:lvl1pPr marL="342900" indent="-342900">
              <a:lnSpc>
                <a:spcPct val="100000"/>
              </a:lnSpc>
              <a:spcBef>
                <a:spcPts val="600"/>
              </a:spcBef>
              <a:spcAft>
                <a:spcPts val="0"/>
              </a:spcAft>
              <a:buClr>
                <a:schemeClr val="accent1"/>
              </a:buClr>
              <a:buFont typeface="Arial" charset="0"/>
              <a:buChar char="•"/>
              <a:defRPr sz="2000">
                <a:solidFill>
                  <a:srgbClr val="333E48"/>
                </a:solidFill>
              </a:defRPr>
            </a:lvl1pPr>
            <a:lvl2pPr marL="581343">
              <a:lnSpc>
                <a:spcPct val="100000"/>
              </a:lnSpc>
              <a:spcAft>
                <a:spcPts val="0"/>
              </a:spcAft>
              <a:buClr>
                <a:schemeClr val="accent1"/>
              </a:buClr>
              <a:defRPr>
                <a:solidFill>
                  <a:srgbClr val="333E48"/>
                </a:solidFill>
              </a:defRPr>
            </a:lvl2pPr>
            <a:lvl3pPr>
              <a:lnSpc>
                <a:spcPct val="100000"/>
              </a:lnSpc>
              <a:spcAft>
                <a:spcPts val="0"/>
              </a:spcAft>
              <a:buClr>
                <a:schemeClr val="accent1"/>
              </a:buClr>
              <a:defRPr>
                <a:solidFill>
                  <a:srgbClr val="333E48"/>
                </a:solidFill>
              </a:defRPr>
            </a:lvl3pPr>
          </a:lstStyle>
          <a:p>
            <a:pPr lvl="0"/>
            <a:r>
              <a:rPr lang="en-US"/>
              <a:t>Click to edit Master text styles</a:t>
            </a:r>
          </a:p>
          <a:p>
            <a:pPr lvl="1"/>
            <a:r>
              <a:rPr lang="en-US"/>
              <a:t>Second level</a:t>
            </a:r>
          </a:p>
          <a:p>
            <a:pPr lvl="2"/>
            <a:r>
              <a:rPr lang="en-US"/>
              <a:t>Third level</a:t>
            </a:r>
          </a:p>
        </p:txBody>
      </p:sp>
      <p:sp>
        <p:nvSpPr>
          <p:cNvPr id="47" name="Content Placeholder 8">
            <a:extLst>
              <a:ext uri="{FF2B5EF4-FFF2-40B4-BE49-F238E27FC236}">
                <a16:creationId xmlns:a16="http://schemas.microsoft.com/office/drawing/2014/main" id="{5AB0A5A2-CEF5-6E44-BACF-2C0296FE306B}"/>
              </a:ext>
            </a:extLst>
          </p:cNvPr>
          <p:cNvSpPr>
            <a:spLocks noGrp="1"/>
          </p:cNvSpPr>
          <p:nvPr>
            <p:ph sz="quarter" idx="23"/>
          </p:nvPr>
        </p:nvSpPr>
        <p:spPr>
          <a:xfrm>
            <a:off x="479425" y="2372564"/>
            <a:ext cx="3360274" cy="3686924"/>
          </a:xfrm>
        </p:spPr>
        <p:txBody>
          <a:bodyPr/>
          <a:lstStyle>
            <a:lvl1pPr marL="342900" indent="-342900">
              <a:lnSpc>
                <a:spcPct val="100000"/>
              </a:lnSpc>
              <a:spcBef>
                <a:spcPts val="600"/>
              </a:spcBef>
              <a:spcAft>
                <a:spcPts val="0"/>
              </a:spcAft>
              <a:buClr>
                <a:schemeClr val="accent1"/>
              </a:buClr>
              <a:buFont typeface="Arial" charset="0"/>
              <a:buChar char="•"/>
              <a:defRPr sz="2000">
                <a:solidFill>
                  <a:srgbClr val="333E48"/>
                </a:solidFill>
              </a:defRPr>
            </a:lvl1pPr>
            <a:lvl2pPr marL="581343">
              <a:lnSpc>
                <a:spcPct val="100000"/>
              </a:lnSpc>
              <a:spcAft>
                <a:spcPts val="0"/>
              </a:spcAft>
              <a:buClr>
                <a:schemeClr val="accent1"/>
              </a:buClr>
              <a:defRPr>
                <a:solidFill>
                  <a:srgbClr val="333E48"/>
                </a:solidFill>
              </a:defRPr>
            </a:lvl2pPr>
            <a:lvl3pPr>
              <a:lnSpc>
                <a:spcPct val="100000"/>
              </a:lnSpc>
              <a:spcAft>
                <a:spcPts val="0"/>
              </a:spcAft>
              <a:buClr>
                <a:schemeClr val="accent1"/>
              </a:buClr>
              <a:defRPr>
                <a:solidFill>
                  <a:srgbClr val="333E48"/>
                </a:solidFill>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53718759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_col_narrow_wide">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D505B7A5-C1F7-41D3-815C-A3728D81DBDD}"/>
              </a:ext>
            </a:extLst>
          </p:cNvPr>
          <p:cNvCxnSpPr>
            <a:cxnSpLocks/>
          </p:cNvCxnSpPr>
          <p:nvPr userDrawn="1"/>
        </p:nvCxnSpPr>
        <p:spPr>
          <a:xfrm>
            <a:off x="3255004" y="1631950"/>
            <a:ext cx="0" cy="4440604"/>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a:xfrm>
            <a:off x="479425" y="478301"/>
            <a:ext cx="11233150" cy="512830"/>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dirty="0">
                <a:solidFill>
                  <a:schemeClr val="accent6"/>
                </a:solidFill>
              </a:defRPr>
            </a:lvl1pPr>
          </a:lstStyle>
          <a:p>
            <a:pPr lvl="0"/>
            <a:r>
              <a:rPr lang="en-US"/>
              <a:t>Click to edit Master text styles</a:t>
            </a:r>
          </a:p>
        </p:txBody>
      </p:sp>
      <p:sp>
        <p:nvSpPr>
          <p:cNvPr id="18" name="Text Placeholder 2"/>
          <p:cNvSpPr>
            <a:spLocks noGrp="1"/>
          </p:cNvSpPr>
          <p:nvPr>
            <p:ph idx="1"/>
          </p:nvPr>
        </p:nvSpPr>
        <p:spPr>
          <a:xfrm>
            <a:off x="479425" y="1631111"/>
            <a:ext cx="2619375" cy="4440603"/>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400">
                <a:solidFill>
                  <a:srgbClr val="333E48"/>
                </a:solidFill>
              </a:defRPr>
            </a:lvl1pPr>
            <a:lvl2pPr marL="581343">
              <a:lnSpc>
                <a:spcPct val="100000"/>
              </a:lnSpc>
              <a:spcAft>
                <a:spcPts val="0"/>
              </a:spcAft>
              <a:buClr>
                <a:schemeClr val="accent1"/>
              </a:buClr>
              <a:defRPr sz="2000">
                <a:solidFill>
                  <a:srgbClr val="333E48"/>
                </a:solidFill>
              </a:defRPr>
            </a:lvl2pPr>
          </a:lstStyle>
          <a:p>
            <a:pPr lvl="0"/>
            <a:r>
              <a:rPr lang="en-US"/>
              <a:t>Click to edit Master text styles</a:t>
            </a:r>
          </a:p>
          <a:p>
            <a:pPr lvl="1"/>
            <a:r>
              <a:rPr lang="en-US"/>
              <a:t>Second level</a:t>
            </a:r>
          </a:p>
        </p:txBody>
      </p:sp>
      <p:sp>
        <p:nvSpPr>
          <p:cNvPr id="7" name="Content Placeholder 3"/>
          <p:cNvSpPr>
            <a:spLocks noGrp="1"/>
          </p:cNvSpPr>
          <p:nvPr>
            <p:ph sz="quarter" idx="21"/>
          </p:nvPr>
        </p:nvSpPr>
        <p:spPr>
          <a:xfrm>
            <a:off x="3416035" y="1631111"/>
            <a:ext cx="8296540" cy="4440603"/>
          </a:xfrm>
        </p:spPr>
        <p:txBody>
          <a:bodyPr/>
          <a:lstStyle>
            <a:lvl1pPr marL="342900" indent="-342900">
              <a:lnSpc>
                <a:spcPct val="100000"/>
              </a:lnSpc>
              <a:spcBef>
                <a:spcPts val="600"/>
              </a:spcBef>
              <a:spcAft>
                <a:spcPts val="0"/>
              </a:spcAft>
              <a:buClr>
                <a:schemeClr val="accent1"/>
              </a:buClr>
              <a:buFont typeface="Arial" charset="0"/>
              <a:buChar char="•"/>
              <a:defRPr sz="2400">
                <a:solidFill>
                  <a:srgbClr val="333E48"/>
                </a:solidFill>
              </a:defRPr>
            </a:lvl1pPr>
            <a:lvl2pPr marL="581343">
              <a:lnSpc>
                <a:spcPct val="100000"/>
              </a:lnSpc>
              <a:spcAft>
                <a:spcPts val="0"/>
              </a:spcAft>
              <a:buClr>
                <a:schemeClr val="accent1"/>
              </a:buClr>
              <a:defRPr sz="2000">
                <a:solidFill>
                  <a:srgbClr val="333E48"/>
                </a:solidFill>
              </a:defRPr>
            </a:lvl2pPr>
            <a:lvl3pPr marL="947103">
              <a:lnSpc>
                <a:spcPct val="100000"/>
              </a:lnSpc>
              <a:spcAft>
                <a:spcPts val="0"/>
              </a:spcAft>
              <a:buClr>
                <a:schemeClr val="accent1"/>
              </a:buClr>
              <a:defRPr sz="1800">
                <a:solidFill>
                  <a:srgbClr val="333E48"/>
                </a:solidFill>
              </a:defRPr>
            </a:lvl3pPr>
            <a:lvl4pPr marL="1293178" indent="-173038">
              <a:lnSpc>
                <a:spcPct val="100000"/>
              </a:lnSpc>
              <a:spcAft>
                <a:spcPts val="0"/>
              </a:spcAft>
              <a:buClr>
                <a:schemeClr val="accent1"/>
              </a:buClr>
              <a:buFont typeface="Arial" charset="0"/>
              <a:buChar char="•"/>
              <a:defRPr sz="1800">
                <a:solidFill>
                  <a:srgbClr val="333E48"/>
                </a:solidFill>
              </a:defRPr>
            </a:lvl4pPr>
            <a:lvl5pPr marL="1518603">
              <a:lnSpc>
                <a:spcPct val="100000"/>
              </a:lnSpc>
              <a:spcAft>
                <a:spcPts val="0"/>
              </a:spcAft>
              <a:buClr>
                <a:schemeClr val="accent1"/>
              </a:buClr>
              <a:defRPr sz="1800">
                <a:solidFill>
                  <a:srgbClr val="333E4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6299917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3 column slide ">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0C41881F-8B1A-4F78-926D-54E8F515C458}"/>
              </a:ext>
            </a:extLst>
          </p:cNvPr>
          <p:cNvCxnSpPr>
            <a:cxnSpLocks/>
          </p:cNvCxnSpPr>
          <p:nvPr userDrawn="1"/>
        </p:nvCxnSpPr>
        <p:spPr>
          <a:xfrm>
            <a:off x="8932863" y="1629287"/>
            <a:ext cx="0" cy="4443267"/>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a:xfrm>
            <a:off x="479425" y="478301"/>
            <a:ext cx="11233150" cy="512830"/>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6" name="Content Placeholder 5"/>
          <p:cNvSpPr>
            <a:spLocks noGrp="1"/>
          </p:cNvSpPr>
          <p:nvPr>
            <p:ph sz="quarter" idx="15"/>
          </p:nvPr>
        </p:nvSpPr>
        <p:spPr>
          <a:xfrm>
            <a:off x="9037637" y="1629597"/>
            <a:ext cx="2674937" cy="4443488"/>
          </a:xfrm>
        </p:spPr>
        <p:txBody>
          <a:bodyPr/>
          <a:lstStyle>
            <a:lvl1pPr marL="342900" indent="-342900">
              <a:lnSpc>
                <a:spcPct val="100000"/>
              </a:lnSpc>
              <a:spcBef>
                <a:spcPts val="600"/>
              </a:spcBef>
              <a:spcAft>
                <a:spcPts val="0"/>
              </a:spcAft>
              <a:buClr>
                <a:schemeClr val="accent1"/>
              </a:buClr>
              <a:buFont typeface="Arial" charset="0"/>
              <a:buChar char="•"/>
              <a:defRPr sz="2400">
                <a:solidFill>
                  <a:srgbClr val="333E48"/>
                </a:solidFill>
              </a:defRPr>
            </a:lvl1pPr>
            <a:lvl2pPr marL="581343">
              <a:lnSpc>
                <a:spcPct val="100000"/>
              </a:lnSpc>
              <a:spcAft>
                <a:spcPts val="0"/>
              </a:spcAft>
              <a:buClr>
                <a:schemeClr val="accent1"/>
              </a:buClr>
              <a:defRPr sz="2000">
                <a:solidFill>
                  <a:srgbClr val="333E48"/>
                </a:solidFill>
              </a:defRPr>
            </a:lvl2pPr>
          </a:lstStyle>
          <a:p>
            <a:pPr lvl="0"/>
            <a:r>
              <a:rPr lang="en-US"/>
              <a:t>Click to edit Master text styles</a:t>
            </a:r>
          </a:p>
          <a:p>
            <a:pPr lvl="1"/>
            <a:r>
              <a:rPr lang="en-US"/>
              <a:t>Second level</a:t>
            </a:r>
          </a:p>
        </p:txBody>
      </p:sp>
      <p:sp>
        <p:nvSpPr>
          <p:cNvPr id="8" name="Content Placeholder 3"/>
          <p:cNvSpPr>
            <a:spLocks noGrp="1"/>
          </p:cNvSpPr>
          <p:nvPr>
            <p:ph sz="quarter" idx="21"/>
          </p:nvPr>
        </p:nvSpPr>
        <p:spPr>
          <a:xfrm>
            <a:off x="479425" y="1629287"/>
            <a:ext cx="8348664" cy="4443267"/>
          </a:xfrm>
        </p:spPr>
        <p:txBody>
          <a:bodyPr/>
          <a:lstStyle>
            <a:lvl1pPr marL="342900" indent="-342900">
              <a:lnSpc>
                <a:spcPct val="100000"/>
              </a:lnSpc>
              <a:spcBef>
                <a:spcPts val="600"/>
              </a:spcBef>
              <a:spcAft>
                <a:spcPts val="0"/>
              </a:spcAft>
              <a:buClr>
                <a:schemeClr val="accent1"/>
              </a:buClr>
              <a:buFont typeface="Arial" charset="0"/>
              <a:buChar char="•"/>
              <a:defRPr sz="2400">
                <a:solidFill>
                  <a:srgbClr val="333E48"/>
                </a:solidFill>
              </a:defRPr>
            </a:lvl1pPr>
            <a:lvl2pPr marL="581343">
              <a:lnSpc>
                <a:spcPct val="100000"/>
              </a:lnSpc>
              <a:spcAft>
                <a:spcPts val="0"/>
              </a:spcAft>
              <a:buClr>
                <a:schemeClr val="accent1"/>
              </a:buClr>
              <a:defRPr sz="2000">
                <a:solidFill>
                  <a:srgbClr val="333E48"/>
                </a:solidFill>
              </a:defRPr>
            </a:lvl2pPr>
            <a:lvl3pPr marL="947103">
              <a:lnSpc>
                <a:spcPct val="100000"/>
              </a:lnSpc>
              <a:spcAft>
                <a:spcPts val="0"/>
              </a:spcAft>
              <a:buClr>
                <a:schemeClr val="accent1"/>
              </a:buClr>
              <a:defRPr sz="1800">
                <a:solidFill>
                  <a:srgbClr val="333E48"/>
                </a:solidFill>
              </a:defRPr>
            </a:lvl3pPr>
            <a:lvl4pPr marL="1293178" indent="-173038">
              <a:lnSpc>
                <a:spcPct val="100000"/>
              </a:lnSpc>
              <a:spcAft>
                <a:spcPts val="0"/>
              </a:spcAft>
              <a:buClr>
                <a:schemeClr val="accent1"/>
              </a:buClr>
              <a:buFont typeface="Arial" charset="0"/>
              <a:buChar char="•"/>
              <a:defRPr sz="1800">
                <a:solidFill>
                  <a:srgbClr val="333E48"/>
                </a:solidFill>
              </a:defRPr>
            </a:lvl4pPr>
            <a:lvl5pPr marL="1518603">
              <a:lnSpc>
                <a:spcPct val="100000"/>
              </a:lnSpc>
              <a:spcAft>
                <a:spcPts val="0"/>
              </a:spcAft>
              <a:buClr>
                <a:schemeClr val="accent1"/>
              </a:buClr>
              <a:defRPr sz="1800">
                <a:solidFill>
                  <a:srgbClr val="333E4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6594960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 column text with imag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8302"/>
            <a:ext cx="11233150" cy="512830"/>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6" name="Picture Placeholder 5"/>
          <p:cNvSpPr>
            <a:spLocks noGrp="1"/>
          </p:cNvSpPr>
          <p:nvPr>
            <p:ph type="pic" sz="quarter" idx="17"/>
          </p:nvPr>
        </p:nvSpPr>
        <p:spPr>
          <a:xfrm>
            <a:off x="3354388" y="1618445"/>
            <a:ext cx="2606675" cy="1953683"/>
          </a:xfrm>
        </p:spPr>
        <p:txBody>
          <a:bodyPr/>
          <a:lstStyle>
            <a:lvl1pPr marL="0" indent="0">
              <a:buClr>
                <a:schemeClr val="accent1"/>
              </a:buClr>
              <a:buNone/>
              <a:defRPr sz="2200">
                <a:solidFill>
                  <a:srgbClr val="333E48"/>
                </a:solidFill>
              </a:defRPr>
            </a:lvl1pPr>
          </a:lstStyle>
          <a:p>
            <a:pPr lvl="0"/>
            <a:r>
              <a:rPr lang="en-US" noProof="0" dirty="0"/>
              <a:t>Click icon to add picture</a:t>
            </a:r>
          </a:p>
        </p:txBody>
      </p:sp>
      <p:sp>
        <p:nvSpPr>
          <p:cNvPr id="104" name="Picture Placeholder 5"/>
          <p:cNvSpPr>
            <a:spLocks noGrp="1"/>
          </p:cNvSpPr>
          <p:nvPr>
            <p:ph type="pic" sz="quarter" idx="18"/>
          </p:nvPr>
        </p:nvSpPr>
        <p:spPr>
          <a:xfrm>
            <a:off x="3354388" y="3755872"/>
            <a:ext cx="2606675" cy="1953683"/>
          </a:xfrm>
        </p:spPr>
        <p:txBody>
          <a:bodyPr/>
          <a:lstStyle>
            <a:lvl1pPr marL="0" indent="0">
              <a:buClr>
                <a:schemeClr val="accent1"/>
              </a:buClr>
              <a:buNone/>
              <a:defRPr sz="2200">
                <a:solidFill>
                  <a:srgbClr val="333E48"/>
                </a:solidFill>
              </a:defRPr>
            </a:lvl1pPr>
          </a:lstStyle>
          <a:p>
            <a:pPr lvl="0"/>
            <a:r>
              <a:rPr lang="en-US" noProof="0" dirty="0"/>
              <a:t>Click icon to add picture</a:t>
            </a:r>
          </a:p>
        </p:txBody>
      </p:sp>
      <p:sp>
        <p:nvSpPr>
          <p:cNvPr id="105" name="Picture Placeholder 5"/>
          <p:cNvSpPr>
            <a:spLocks noGrp="1"/>
          </p:cNvSpPr>
          <p:nvPr>
            <p:ph type="pic" sz="quarter" idx="19"/>
          </p:nvPr>
        </p:nvSpPr>
        <p:spPr>
          <a:xfrm>
            <a:off x="9066213" y="1618445"/>
            <a:ext cx="2646362" cy="1953683"/>
          </a:xfrm>
        </p:spPr>
        <p:txBody>
          <a:bodyPr/>
          <a:lstStyle>
            <a:lvl1pPr marL="0" indent="0">
              <a:buClr>
                <a:schemeClr val="accent1"/>
              </a:buClr>
              <a:buNone/>
              <a:defRPr sz="2200">
                <a:solidFill>
                  <a:srgbClr val="333E48"/>
                </a:solidFill>
              </a:defRPr>
            </a:lvl1pPr>
          </a:lstStyle>
          <a:p>
            <a:pPr lvl="0"/>
            <a:r>
              <a:rPr lang="en-US" noProof="0" dirty="0"/>
              <a:t>Click icon to add picture</a:t>
            </a:r>
          </a:p>
        </p:txBody>
      </p:sp>
      <p:sp>
        <p:nvSpPr>
          <p:cNvPr id="106" name="Picture Placeholder 5"/>
          <p:cNvSpPr>
            <a:spLocks noGrp="1"/>
          </p:cNvSpPr>
          <p:nvPr>
            <p:ph type="pic" sz="quarter" idx="20"/>
          </p:nvPr>
        </p:nvSpPr>
        <p:spPr>
          <a:xfrm>
            <a:off x="9066213" y="3755872"/>
            <a:ext cx="2646362" cy="1953683"/>
          </a:xfrm>
        </p:spPr>
        <p:txBody>
          <a:bodyPr/>
          <a:lstStyle>
            <a:lvl1pPr marL="0" indent="0">
              <a:buClr>
                <a:schemeClr val="accent1"/>
              </a:buClr>
              <a:buNone/>
              <a:defRPr sz="2200">
                <a:solidFill>
                  <a:srgbClr val="333E48"/>
                </a:solidFill>
              </a:defRPr>
            </a:lvl1pPr>
          </a:lstStyle>
          <a:p>
            <a:pPr lvl="0"/>
            <a:r>
              <a:rPr lang="en-US" noProof="0" dirty="0"/>
              <a:t>Click icon to add picture</a:t>
            </a:r>
          </a:p>
        </p:txBody>
      </p:sp>
      <p:sp>
        <p:nvSpPr>
          <p:cNvPr id="14" name="Text Placeholder 7"/>
          <p:cNvSpPr>
            <a:spLocks noGrp="1"/>
          </p:cNvSpPr>
          <p:nvPr>
            <p:ph type="body" sz="quarter" idx="21"/>
          </p:nvPr>
        </p:nvSpPr>
        <p:spPr>
          <a:xfrm>
            <a:off x="479425" y="1618445"/>
            <a:ext cx="2619375" cy="4086225"/>
          </a:xfrm>
        </p:spPr>
        <p:txBody>
          <a:bodyPr/>
          <a:lstStyle>
            <a:lvl1pPr marL="342900" indent="-342900">
              <a:lnSpc>
                <a:spcPct val="100000"/>
              </a:lnSpc>
              <a:spcBef>
                <a:spcPts val="600"/>
              </a:spcBef>
              <a:spcAft>
                <a:spcPts val="0"/>
              </a:spcAft>
              <a:buClr>
                <a:schemeClr val="accent1"/>
              </a:buClr>
              <a:buFont typeface="Arial" charset="0"/>
              <a:buChar char="•"/>
              <a:defRPr sz="2000">
                <a:solidFill>
                  <a:srgbClr val="333E48"/>
                </a:solidFill>
              </a:defRPr>
            </a:lvl1pPr>
            <a:lvl2pPr>
              <a:lnSpc>
                <a:spcPct val="100000"/>
              </a:lnSpc>
              <a:spcBef>
                <a:spcPts val="0"/>
              </a:spcBef>
              <a:spcAft>
                <a:spcPts val="0"/>
              </a:spcAft>
              <a:buClr>
                <a:schemeClr val="accent1"/>
              </a:buClr>
              <a:defRPr>
                <a:solidFill>
                  <a:srgbClr val="333E48"/>
                </a:solidFill>
              </a:defRPr>
            </a:lvl2pPr>
            <a:lvl3pPr>
              <a:lnSpc>
                <a:spcPct val="100000"/>
              </a:lnSpc>
              <a:spcBef>
                <a:spcPts val="0"/>
              </a:spcBef>
              <a:spcAft>
                <a:spcPts val="0"/>
              </a:spcAft>
              <a:buClr>
                <a:schemeClr val="accent1"/>
              </a:buClr>
              <a:defRPr>
                <a:solidFill>
                  <a:srgbClr val="333E48"/>
                </a:solidFill>
              </a:defRPr>
            </a:lvl3pPr>
            <a:lvl4pPr marL="1201738" indent="-173038">
              <a:lnSpc>
                <a:spcPct val="100000"/>
              </a:lnSpc>
              <a:spcBef>
                <a:spcPts val="0"/>
              </a:spcBef>
              <a:spcAft>
                <a:spcPts val="0"/>
              </a:spcAft>
              <a:buClr>
                <a:schemeClr val="accent1"/>
              </a:buClr>
              <a:buFont typeface="Arial" charset="0"/>
              <a:buChar char="•"/>
              <a:defRPr>
                <a:solidFill>
                  <a:srgbClr val="333E48"/>
                </a:solidFill>
              </a:defRPr>
            </a:lvl4pPr>
            <a:lvl5pPr>
              <a:lnSpc>
                <a:spcPct val="100000"/>
              </a:lnSpc>
              <a:spcBef>
                <a:spcPts val="0"/>
              </a:spcBef>
              <a:spcAft>
                <a:spcPts val="0"/>
              </a:spcAft>
              <a:buClr>
                <a:schemeClr val="accent1"/>
              </a:buClr>
              <a:defRPr>
                <a:solidFill>
                  <a:srgbClr val="333E4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Text Placeholder 7"/>
          <p:cNvSpPr>
            <a:spLocks noGrp="1"/>
          </p:cNvSpPr>
          <p:nvPr>
            <p:ph type="body" sz="quarter" idx="22"/>
          </p:nvPr>
        </p:nvSpPr>
        <p:spPr>
          <a:xfrm>
            <a:off x="6220216" y="1618445"/>
            <a:ext cx="2606675" cy="4086225"/>
          </a:xfrm>
        </p:spPr>
        <p:txBody>
          <a:bodyPr/>
          <a:lstStyle>
            <a:lvl1pPr marL="342900" indent="-342900">
              <a:lnSpc>
                <a:spcPct val="100000"/>
              </a:lnSpc>
              <a:spcBef>
                <a:spcPts val="600"/>
              </a:spcBef>
              <a:spcAft>
                <a:spcPts val="0"/>
              </a:spcAft>
              <a:buClr>
                <a:schemeClr val="accent1"/>
              </a:buClr>
              <a:buFont typeface="Arial" charset="0"/>
              <a:buChar char="•"/>
              <a:defRPr sz="2000">
                <a:solidFill>
                  <a:srgbClr val="333E48"/>
                </a:solidFill>
              </a:defRPr>
            </a:lvl1pPr>
            <a:lvl2pPr>
              <a:lnSpc>
                <a:spcPct val="100000"/>
              </a:lnSpc>
              <a:spcBef>
                <a:spcPts val="0"/>
              </a:spcBef>
              <a:spcAft>
                <a:spcPts val="0"/>
              </a:spcAft>
              <a:buClr>
                <a:schemeClr val="accent1"/>
              </a:buClr>
              <a:defRPr>
                <a:solidFill>
                  <a:srgbClr val="333E48"/>
                </a:solidFill>
              </a:defRPr>
            </a:lvl2pPr>
            <a:lvl3pPr>
              <a:lnSpc>
                <a:spcPct val="100000"/>
              </a:lnSpc>
              <a:spcBef>
                <a:spcPts val="0"/>
              </a:spcBef>
              <a:spcAft>
                <a:spcPts val="0"/>
              </a:spcAft>
              <a:buClr>
                <a:schemeClr val="accent1"/>
              </a:buClr>
              <a:defRPr>
                <a:solidFill>
                  <a:srgbClr val="333E48"/>
                </a:solidFill>
              </a:defRPr>
            </a:lvl3pPr>
            <a:lvl4pPr marL="1201738" indent="-173038">
              <a:lnSpc>
                <a:spcPct val="100000"/>
              </a:lnSpc>
              <a:spcBef>
                <a:spcPts val="0"/>
              </a:spcBef>
              <a:spcAft>
                <a:spcPts val="0"/>
              </a:spcAft>
              <a:buClr>
                <a:schemeClr val="accent1"/>
              </a:buClr>
              <a:buFont typeface="Arial" charset="0"/>
              <a:buChar char="•"/>
              <a:defRPr>
                <a:solidFill>
                  <a:srgbClr val="333E48"/>
                </a:solidFill>
              </a:defRPr>
            </a:lvl4pPr>
            <a:lvl5pPr>
              <a:lnSpc>
                <a:spcPct val="100000"/>
              </a:lnSpc>
              <a:spcBef>
                <a:spcPts val="0"/>
              </a:spcBef>
              <a:spcAft>
                <a:spcPts val="0"/>
              </a:spcAft>
              <a:buClr>
                <a:schemeClr val="accent1"/>
              </a:buClr>
              <a:defRPr>
                <a:solidFill>
                  <a:srgbClr val="333E4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144418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 column with image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8302"/>
            <a:ext cx="11233150" cy="512829"/>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7" name="Text Placeholder 2"/>
          <p:cNvSpPr>
            <a:spLocks noGrp="1"/>
          </p:cNvSpPr>
          <p:nvPr>
            <p:ph idx="1"/>
          </p:nvPr>
        </p:nvSpPr>
        <p:spPr>
          <a:xfrm>
            <a:off x="479425" y="1629079"/>
            <a:ext cx="5481108" cy="4455197"/>
          </a:xfrm>
          <a:prstGeom prst="rect">
            <a:avLst/>
          </a:prstGeom>
        </p:spPr>
        <p:txBody>
          <a:bodyPr/>
          <a:lstStyle>
            <a:lvl1pPr marL="342900" indent="-342900">
              <a:lnSpc>
                <a:spcPct val="100000"/>
              </a:lnSpc>
              <a:spcAft>
                <a:spcPts val="0"/>
              </a:spcAft>
              <a:buClr>
                <a:schemeClr val="accent1"/>
              </a:buClr>
              <a:buFont typeface="Arial" charset="0"/>
              <a:buChar char="•"/>
              <a:defRPr sz="2400">
                <a:solidFill>
                  <a:srgbClr val="333E48"/>
                </a:solidFill>
              </a:defRPr>
            </a:lvl1pPr>
            <a:lvl2pPr>
              <a:lnSpc>
                <a:spcPct val="100000"/>
              </a:lnSpc>
              <a:spcBef>
                <a:spcPts val="0"/>
              </a:spcBef>
              <a:spcAft>
                <a:spcPts val="0"/>
              </a:spcAft>
              <a:buClr>
                <a:schemeClr val="accent1"/>
              </a:buClr>
              <a:defRPr sz="2000">
                <a:solidFill>
                  <a:srgbClr val="333E48"/>
                </a:solidFill>
              </a:defRPr>
            </a:lvl2pPr>
            <a:lvl3pPr>
              <a:lnSpc>
                <a:spcPct val="100000"/>
              </a:lnSpc>
              <a:spcBef>
                <a:spcPts val="0"/>
              </a:spcBef>
              <a:spcAft>
                <a:spcPts val="0"/>
              </a:spcAft>
              <a:buClr>
                <a:schemeClr val="accent1"/>
              </a:buClr>
              <a:defRPr sz="1800">
                <a:solidFill>
                  <a:srgbClr val="333E48"/>
                </a:solidFill>
              </a:defRPr>
            </a:lvl3pPr>
          </a:lstStyle>
          <a:p>
            <a:pPr lvl="0"/>
            <a:r>
              <a:rPr lang="en-US"/>
              <a:t>Click to edit Master text styles</a:t>
            </a:r>
          </a:p>
          <a:p>
            <a:pPr lvl="1"/>
            <a:r>
              <a:rPr lang="en-US"/>
              <a:t>Second level</a:t>
            </a:r>
          </a:p>
          <a:p>
            <a:pPr lvl="2"/>
            <a:r>
              <a:rPr lang="en-US"/>
              <a:t>Third level</a:t>
            </a:r>
          </a:p>
        </p:txBody>
      </p:sp>
      <p:sp>
        <p:nvSpPr>
          <p:cNvPr id="50" name="Picture Placeholder 5"/>
          <p:cNvSpPr>
            <a:spLocks noGrp="1"/>
          </p:cNvSpPr>
          <p:nvPr>
            <p:ph type="pic" sz="quarter" idx="17"/>
          </p:nvPr>
        </p:nvSpPr>
        <p:spPr>
          <a:xfrm>
            <a:off x="6250924" y="1629080"/>
            <a:ext cx="5461651" cy="4455198"/>
          </a:xfrm>
        </p:spPr>
        <p:txBody>
          <a:bodyPr/>
          <a:lstStyle>
            <a:lvl1pPr marL="0" indent="0">
              <a:buClr>
                <a:schemeClr val="accent1"/>
              </a:buClr>
              <a:buNone/>
              <a:defRPr sz="2200">
                <a:solidFill>
                  <a:srgbClr val="333E48"/>
                </a:solidFill>
              </a:defRPr>
            </a:lvl1pPr>
          </a:lstStyle>
          <a:p>
            <a:pPr lvl="0"/>
            <a:r>
              <a:rPr lang="en-US" noProof="0" dirty="0"/>
              <a:t>Click icon to add picture</a:t>
            </a:r>
          </a:p>
        </p:txBody>
      </p:sp>
    </p:spTree>
    <p:extLst>
      <p:ext uri="{BB962C8B-B14F-4D97-AF65-F5344CB8AC3E}">
        <p14:creationId xmlns:p14="http://schemas.microsoft.com/office/powerpoint/2010/main" val="158421645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able Sldi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atin typeface="+mn-lt"/>
              </a:defRPr>
            </a:lvl1pPr>
          </a:lstStyle>
          <a:p>
            <a:r>
              <a:rPr lang="en-US" dirty="0"/>
              <a:t>Click to Edit Master Title Style</a:t>
            </a:r>
          </a:p>
        </p:txBody>
      </p:sp>
      <p:sp>
        <p:nvSpPr>
          <p:cNvPr id="10" name="Table Placeholder 3"/>
          <p:cNvSpPr>
            <a:spLocks noGrp="1"/>
          </p:cNvSpPr>
          <p:nvPr>
            <p:ph type="tbl" sz="quarter" idx="13"/>
          </p:nvPr>
        </p:nvSpPr>
        <p:spPr>
          <a:xfrm>
            <a:off x="479425" y="1259574"/>
            <a:ext cx="11233150" cy="4836426"/>
          </a:xfrm>
        </p:spPr>
        <p:txBody>
          <a:bodyPr/>
          <a:lstStyle>
            <a:lvl1pPr marL="0" indent="0">
              <a:buNone/>
              <a:defRPr/>
            </a:lvl1pPr>
          </a:lstStyle>
          <a:p>
            <a:pPr lvl="0"/>
            <a:r>
              <a:rPr lang="en-US" noProof="0" dirty="0"/>
              <a:t>Click icon to add table</a:t>
            </a:r>
          </a:p>
        </p:txBody>
      </p:sp>
    </p:spTree>
    <p:extLst>
      <p:ext uri="{BB962C8B-B14F-4D97-AF65-F5344CB8AC3E}">
        <p14:creationId xmlns:p14="http://schemas.microsoft.com/office/powerpoint/2010/main" val="7751233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151418806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2_Closing Slide">
    <p:bg>
      <p:bgPr>
        <a:solidFill>
          <a:schemeClr val="accent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828AC5A-7EFB-CA43-8A9B-3B442C5C9A1B}"/>
              </a:ext>
            </a:extLst>
          </p:cNvPr>
          <p:cNvPicPr>
            <a:picLocks noChangeAspect="1"/>
          </p:cNvPicPr>
          <p:nvPr userDrawn="1"/>
        </p:nvPicPr>
        <p:blipFill rotWithShape="1">
          <a:blip r:embed="rId2"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Rectangle 5">
            <a:extLst>
              <a:ext uri="{FF2B5EF4-FFF2-40B4-BE49-F238E27FC236}">
                <a16:creationId xmlns:a16="http://schemas.microsoft.com/office/drawing/2014/main" id="{E2B5F482-A1DF-47CF-A799-587634BE9938}"/>
              </a:ext>
            </a:extLst>
          </p:cNvPr>
          <p:cNvSpPr/>
          <p:nvPr userDrawn="1"/>
        </p:nvSpPr>
        <p:spPr>
          <a:xfrm>
            <a:off x="10683875" y="5937250"/>
            <a:ext cx="1095375" cy="6826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pic>
        <p:nvPicPr>
          <p:cNvPr id="11" name="Picture 10" descr="A picture containing building, drawing&#10;&#10;Description automatically generated">
            <a:extLst>
              <a:ext uri="{FF2B5EF4-FFF2-40B4-BE49-F238E27FC236}">
                <a16:creationId xmlns:a16="http://schemas.microsoft.com/office/drawing/2014/main" id="{C1198ECC-03BB-F84C-8B27-CF6053626C9F}"/>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0" name="TextBox 20">
            <a:extLst>
              <a:ext uri="{FF2B5EF4-FFF2-40B4-BE49-F238E27FC236}">
                <a16:creationId xmlns:a16="http://schemas.microsoft.com/office/drawing/2014/main" id="{2EFD6F9F-6DEB-6F4D-BE5A-D3540160B34B}"/>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
        <p:nvSpPr>
          <p:cNvPr id="7" name="Rectangle 6">
            <a:extLst>
              <a:ext uri="{FF2B5EF4-FFF2-40B4-BE49-F238E27FC236}">
                <a16:creationId xmlns:a16="http://schemas.microsoft.com/office/drawing/2014/main" id="{45A82B8D-79F0-2840-A348-51E15B608C54}"/>
              </a:ext>
            </a:extLst>
          </p:cNvPr>
          <p:cNvSpPr>
            <a:spLocks noChangeArrowheads="1"/>
          </p:cNvSpPr>
          <p:nvPr userDrawn="1"/>
        </p:nvSpPr>
        <p:spPr bwMode="auto">
          <a:xfrm>
            <a:off x="6670505" y="952143"/>
            <a:ext cx="4655186" cy="56938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r">
              <a:defRPr/>
            </a:pPr>
            <a:r>
              <a:rPr lang="en-US" altLang="en-US" sz="2800" dirty="0">
                <a:solidFill>
                  <a:schemeClr val="bg1"/>
                </a:solidFill>
              </a:rPr>
              <a:t>Thank You</a:t>
            </a:r>
          </a:p>
          <a:p>
            <a:pPr algn="r">
              <a:defRPr/>
            </a:pPr>
            <a:r>
              <a:rPr lang="en-US" altLang="en-US" sz="2800" dirty="0" err="1">
                <a:solidFill>
                  <a:schemeClr val="bg1"/>
                </a:solidFill>
              </a:rPr>
              <a:t>Danke</a:t>
            </a:r>
            <a:endParaRPr lang="en-US" altLang="en-US" sz="2800" dirty="0">
              <a:solidFill>
                <a:schemeClr val="bg1"/>
              </a:solidFill>
            </a:endParaRPr>
          </a:p>
          <a:p>
            <a:pPr algn="r">
              <a:defRPr/>
            </a:pPr>
            <a:r>
              <a:rPr lang="en-US" altLang="en-US" sz="2800" dirty="0">
                <a:solidFill>
                  <a:schemeClr val="bg1"/>
                </a:solidFill>
              </a:rPr>
              <a:t>Gracias</a:t>
            </a:r>
          </a:p>
          <a:p>
            <a:pPr algn="r">
              <a:defRPr/>
            </a:pPr>
            <a:r>
              <a:rPr lang="en-US" altLang="en-US" sz="2800" dirty="0" err="1">
                <a:solidFill>
                  <a:schemeClr val="bg1"/>
                </a:solidFill>
              </a:rPr>
              <a:t>谢谢</a:t>
            </a:r>
            <a:endParaRPr lang="en-US" altLang="en-US" sz="2800" dirty="0">
              <a:solidFill>
                <a:schemeClr val="bg1"/>
              </a:solidFill>
            </a:endParaRPr>
          </a:p>
          <a:p>
            <a:pPr algn="r">
              <a:defRPr/>
            </a:pPr>
            <a:r>
              <a:rPr lang="en-US" altLang="en-US" sz="2800" dirty="0" err="1">
                <a:solidFill>
                  <a:schemeClr val="bg1"/>
                </a:solidFill>
              </a:rPr>
              <a:t>ありがとう</a:t>
            </a:r>
            <a:endParaRPr lang="en-US" altLang="en-US" sz="2800" dirty="0">
              <a:solidFill>
                <a:schemeClr val="bg1"/>
              </a:solidFill>
            </a:endParaRPr>
          </a:p>
          <a:p>
            <a:pPr algn="r">
              <a:defRPr/>
            </a:pPr>
            <a:r>
              <a:rPr lang="en-US" altLang="en-US" sz="2800" dirty="0">
                <a:solidFill>
                  <a:schemeClr val="bg1"/>
                </a:solidFill>
              </a:rPr>
              <a:t>Asante</a:t>
            </a:r>
          </a:p>
          <a:p>
            <a:pPr algn="r">
              <a:defRPr/>
            </a:pPr>
            <a:r>
              <a:rPr lang="en-US" altLang="en-US" sz="2800" dirty="0">
                <a:solidFill>
                  <a:schemeClr val="bg1"/>
                </a:solidFill>
              </a:rPr>
              <a:t>Merci</a:t>
            </a:r>
          </a:p>
          <a:p>
            <a:pPr algn="r">
              <a:defRPr/>
            </a:pPr>
            <a:r>
              <a:rPr lang="en-US" altLang="en-US" sz="2800" dirty="0" err="1">
                <a:solidFill>
                  <a:schemeClr val="bg1"/>
                </a:solidFill>
              </a:rPr>
              <a:t>감사합니다</a:t>
            </a:r>
            <a:endParaRPr lang="en-US" altLang="en-US" sz="2800" dirty="0">
              <a:solidFill>
                <a:schemeClr val="bg1"/>
              </a:solidFill>
            </a:endParaRPr>
          </a:p>
          <a:p>
            <a:pPr algn="r">
              <a:defRPr/>
            </a:pPr>
            <a:r>
              <a:rPr lang="en-US" altLang="en-US" sz="2800" dirty="0" err="1">
                <a:solidFill>
                  <a:schemeClr val="bg1"/>
                </a:solidFill>
              </a:rPr>
              <a:t>धन्यवाद</a:t>
            </a:r>
            <a:endParaRPr lang="en-US" altLang="en-US" sz="2800" dirty="0">
              <a:solidFill>
                <a:schemeClr val="bg1"/>
              </a:solidFill>
            </a:endParaRPr>
          </a:p>
          <a:p>
            <a:pPr marL="0" marR="0" lvl="0" indent="0" algn="r" defTabSz="914400" rtl="0" eaLnBrk="0" fontAlgn="base" latinLnBrk="0" hangingPunct="0">
              <a:lnSpc>
                <a:spcPct val="100000"/>
              </a:lnSpc>
              <a:spcBef>
                <a:spcPct val="0"/>
              </a:spcBef>
              <a:spcAft>
                <a:spcPct val="0"/>
              </a:spcAft>
              <a:buClrTx/>
              <a:buSzTx/>
              <a:buFontTx/>
              <a:buNone/>
              <a:tabLst/>
              <a:defRPr/>
            </a:pPr>
            <a:r>
              <a:rPr lang="en-US" altLang="en-US" sz="2800" dirty="0">
                <a:solidFill>
                  <a:schemeClr val="bg1"/>
                </a:solidFill>
              </a:rPr>
              <a:t>Kiitos</a:t>
            </a:r>
          </a:p>
          <a:p>
            <a:pPr algn="r">
              <a:defRPr/>
            </a:pPr>
            <a:r>
              <a:rPr lang="ar-SA" sz="2800" kern="1200" dirty="0">
                <a:solidFill>
                  <a:schemeClr val="bg1"/>
                </a:solidFill>
                <a:latin typeface="Calibri" charset="0"/>
                <a:ea typeface="ＭＳ Ｐゴシック" charset="-128"/>
                <a:cs typeface="+mn-cs"/>
              </a:rPr>
              <a:t>شكرًا</a:t>
            </a:r>
            <a:endParaRPr lang="en-GB" sz="2800" kern="1200" dirty="0">
              <a:solidFill>
                <a:schemeClr val="bg1"/>
              </a:solidFill>
              <a:latin typeface="Calibri" charset="0"/>
              <a:ea typeface="ＭＳ Ｐゴシック" charset="-128"/>
              <a:cs typeface="+mn-cs"/>
            </a:endParaRPr>
          </a:p>
          <a:p>
            <a:pPr algn="r">
              <a:defRPr/>
            </a:pPr>
            <a:r>
              <a:rPr lang="as-IN" altLang="en-US" sz="2800" dirty="0">
                <a:solidFill>
                  <a:schemeClr val="bg1"/>
                </a:solidFill>
              </a:rPr>
              <a:t>ধন্যবাদ</a:t>
            </a:r>
            <a:br>
              <a:rPr lang="en-US" altLang="en-US" sz="2800" dirty="0">
                <a:solidFill>
                  <a:schemeClr val="bg1"/>
                </a:solidFill>
              </a:rPr>
            </a:br>
            <a:r>
              <a:rPr lang="he-IL" altLang="en-US" sz="2800" dirty="0">
                <a:solidFill>
                  <a:schemeClr val="bg1"/>
                </a:solidFill>
              </a:rPr>
              <a:t>תודה</a:t>
            </a:r>
            <a:endParaRPr lang="en-US" altLang="en-US" sz="2800" dirty="0">
              <a:solidFill>
                <a:schemeClr val="bg1"/>
              </a:solidFill>
            </a:endParaRPr>
          </a:p>
        </p:txBody>
      </p:sp>
    </p:spTree>
    <p:extLst>
      <p:ext uri="{BB962C8B-B14F-4D97-AF65-F5344CB8AC3E}">
        <p14:creationId xmlns:p14="http://schemas.microsoft.com/office/powerpoint/2010/main" val="31162736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3_Closing Slide">
    <p:bg>
      <p:bgPr>
        <a:solidFill>
          <a:schemeClr val="accent2"/>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511E887-F2DD-9743-B321-E6625A63F4D3}"/>
              </a:ext>
            </a:extLst>
          </p:cNvPr>
          <p:cNvPicPr>
            <a:picLocks noChangeAspect="1"/>
          </p:cNvPicPr>
          <p:nvPr userDrawn="1"/>
        </p:nvPicPr>
        <p:blipFill rotWithShape="1">
          <a:blip r:embed="rId2"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pic>
        <p:nvPicPr>
          <p:cNvPr id="10" name="Picture 9" descr="A picture containing building, drawing&#10;&#10;Description automatically generated">
            <a:extLst>
              <a:ext uri="{FF2B5EF4-FFF2-40B4-BE49-F238E27FC236}">
                <a16:creationId xmlns:a16="http://schemas.microsoft.com/office/drawing/2014/main" id="{AF5F647F-3DD2-E04B-AC85-5BB3FF09994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9" name="TextBox 20">
            <a:extLst>
              <a:ext uri="{FF2B5EF4-FFF2-40B4-BE49-F238E27FC236}">
                <a16:creationId xmlns:a16="http://schemas.microsoft.com/office/drawing/2014/main" id="{1BE84E2F-085C-6E4E-8174-736F84DE3A17}"/>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
        <p:nvSpPr>
          <p:cNvPr id="6" name="Rectangle 5">
            <a:extLst>
              <a:ext uri="{FF2B5EF4-FFF2-40B4-BE49-F238E27FC236}">
                <a16:creationId xmlns:a16="http://schemas.microsoft.com/office/drawing/2014/main" id="{8630E328-7BED-1141-A027-0EEE09BB1F0B}"/>
              </a:ext>
            </a:extLst>
          </p:cNvPr>
          <p:cNvSpPr>
            <a:spLocks noChangeArrowheads="1"/>
          </p:cNvSpPr>
          <p:nvPr userDrawn="1"/>
        </p:nvSpPr>
        <p:spPr bwMode="auto">
          <a:xfrm>
            <a:off x="6670505" y="952143"/>
            <a:ext cx="4655186" cy="56938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r">
              <a:defRPr/>
            </a:pPr>
            <a:r>
              <a:rPr lang="en-US" altLang="en-US" sz="2800" dirty="0">
                <a:solidFill>
                  <a:schemeClr val="bg1"/>
                </a:solidFill>
              </a:rPr>
              <a:t>Thank You</a:t>
            </a:r>
          </a:p>
          <a:p>
            <a:pPr algn="r">
              <a:defRPr/>
            </a:pPr>
            <a:r>
              <a:rPr lang="en-US" altLang="en-US" sz="2800" dirty="0" err="1">
                <a:solidFill>
                  <a:schemeClr val="bg1"/>
                </a:solidFill>
              </a:rPr>
              <a:t>Danke</a:t>
            </a:r>
            <a:endParaRPr lang="en-US" altLang="en-US" sz="2800" dirty="0">
              <a:solidFill>
                <a:schemeClr val="bg1"/>
              </a:solidFill>
            </a:endParaRPr>
          </a:p>
          <a:p>
            <a:pPr algn="r">
              <a:defRPr/>
            </a:pPr>
            <a:r>
              <a:rPr lang="en-US" altLang="en-US" sz="2800" dirty="0">
                <a:solidFill>
                  <a:schemeClr val="bg1"/>
                </a:solidFill>
              </a:rPr>
              <a:t>Gracias</a:t>
            </a:r>
          </a:p>
          <a:p>
            <a:pPr algn="r">
              <a:defRPr/>
            </a:pPr>
            <a:r>
              <a:rPr lang="en-US" altLang="en-US" sz="2800" dirty="0" err="1">
                <a:solidFill>
                  <a:schemeClr val="bg1"/>
                </a:solidFill>
              </a:rPr>
              <a:t>谢谢</a:t>
            </a:r>
            <a:endParaRPr lang="en-US" altLang="en-US" sz="2800" dirty="0">
              <a:solidFill>
                <a:schemeClr val="bg1"/>
              </a:solidFill>
            </a:endParaRPr>
          </a:p>
          <a:p>
            <a:pPr algn="r">
              <a:defRPr/>
            </a:pPr>
            <a:r>
              <a:rPr lang="en-US" altLang="en-US" sz="2800" dirty="0" err="1">
                <a:solidFill>
                  <a:schemeClr val="bg1"/>
                </a:solidFill>
              </a:rPr>
              <a:t>ありがとう</a:t>
            </a:r>
            <a:endParaRPr lang="en-US" altLang="en-US" sz="2800" dirty="0">
              <a:solidFill>
                <a:schemeClr val="bg1"/>
              </a:solidFill>
            </a:endParaRPr>
          </a:p>
          <a:p>
            <a:pPr algn="r">
              <a:defRPr/>
            </a:pPr>
            <a:r>
              <a:rPr lang="en-US" altLang="en-US" sz="2800" dirty="0">
                <a:solidFill>
                  <a:schemeClr val="bg1"/>
                </a:solidFill>
              </a:rPr>
              <a:t>Asante</a:t>
            </a:r>
          </a:p>
          <a:p>
            <a:pPr algn="r">
              <a:defRPr/>
            </a:pPr>
            <a:r>
              <a:rPr lang="en-US" altLang="en-US" sz="2800" dirty="0">
                <a:solidFill>
                  <a:schemeClr val="bg1"/>
                </a:solidFill>
              </a:rPr>
              <a:t>Merci</a:t>
            </a:r>
          </a:p>
          <a:p>
            <a:pPr algn="r">
              <a:defRPr/>
            </a:pPr>
            <a:r>
              <a:rPr lang="en-US" altLang="en-US" sz="2800" dirty="0" err="1">
                <a:solidFill>
                  <a:schemeClr val="bg1"/>
                </a:solidFill>
              </a:rPr>
              <a:t>감사합니다</a:t>
            </a:r>
            <a:endParaRPr lang="en-US" altLang="en-US" sz="2800" dirty="0">
              <a:solidFill>
                <a:schemeClr val="bg1"/>
              </a:solidFill>
            </a:endParaRPr>
          </a:p>
          <a:p>
            <a:pPr algn="r">
              <a:defRPr/>
            </a:pPr>
            <a:r>
              <a:rPr lang="en-US" altLang="en-US" sz="2800" dirty="0" err="1">
                <a:solidFill>
                  <a:schemeClr val="bg1"/>
                </a:solidFill>
              </a:rPr>
              <a:t>धन्यवाद</a:t>
            </a:r>
            <a:endParaRPr lang="en-US" altLang="en-US" sz="2800" dirty="0">
              <a:solidFill>
                <a:schemeClr val="bg1"/>
              </a:solidFill>
            </a:endParaRPr>
          </a:p>
          <a:p>
            <a:pPr marL="0" marR="0" lvl="0" indent="0" algn="r" defTabSz="914400" rtl="0" eaLnBrk="0" fontAlgn="base" latinLnBrk="0" hangingPunct="0">
              <a:lnSpc>
                <a:spcPct val="100000"/>
              </a:lnSpc>
              <a:spcBef>
                <a:spcPct val="0"/>
              </a:spcBef>
              <a:spcAft>
                <a:spcPct val="0"/>
              </a:spcAft>
              <a:buClrTx/>
              <a:buSzTx/>
              <a:buFontTx/>
              <a:buNone/>
              <a:tabLst/>
              <a:defRPr/>
            </a:pPr>
            <a:r>
              <a:rPr lang="en-US" altLang="en-US" sz="2800" dirty="0">
                <a:solidFill>
                  <a:schemeClr val="bg1"/>
                </a:solidFill>
              </a:rPr>
              <a:t>Kiitos</a:t>
            </a:r>
          </a:p>
          <a:p>
            <a:pPr algn="r">
              <a:defRPr/>
            </a:pPr>
            <a:r>
              <a:rPr lang="ar-SA" sz="2800" kern="1200" dirty="0">
                <a:solidFill>
                  <a:schemeClr val="bg1"/>
                </a:solidFill>
                <a:latin typeface="Calibri" charset="0"/>
                <a:ea typeface="ＭＳ Ｐゴシック" charset="-128"/>
                <a:cs typeface="+mn-cs"/>
              </a:rPr>
              <a:t>شكرًا</a:t>
            </a:r>
            <a:endParaRPr lang="en-GB" sz="2800" kern="1200" dirty="0">
              <a:solidFill>
                <a:schemeClr val="bg1"/>
              </a:solidFill>
              <a:latin typeface="Calibri" charset="0"/>
              <a:ea typeface="ＭＳ Ｐゴシック" charset="-128"/>
              <a:cs typeface="+mn-cs"/>
            </a:endParaRPr>
          </a:p>
          <a:p>
            <a:pPr algn="r">
              <a:defRPr/>
            </a:pPr>
            <a:r>
              <a:rPr lang="as-IN" altLang="en-US" sz="2800" dirty="0">
                <a:solidFill>
                  <a:schemeClr val="bg1"/>
                </a:solidFill>
              </a:rPr>
              <a:t>ধন্যবাদ</a:t>
            </a:r>
            <a:br>
              <a:rPr lang="en-US" altLang="en-US" sz="2800" dirty="0">
                <a:solidFill>
                  <a:schemeClr val="bg1"/>
                </a:solidFill>
              </a:rPr>
            </a:br>
            <a:r>
              <a:rPr lang="he-IL" altLang="en-US" sz="2800" dirty="0">
                <a:solidFill>
                  <a:schemeClr val="bg1"/>
                </a:solidFill>
              </a:rPr>
              <a:t>תודה</a:t>
            </a:r>
            <a:endParaRPr lang="en-US" altLang="en-US" sz="2800" dirty="0">
              <a:solidFill>
                <a:schemeClr val="bg1"/>
              </a:solidFill>
            </a:endParaRPr>
          </a:p>
        </p:txBody>
      </p:sp>
    </p:spTree>
    <p:extLst>
      <p:ext uri="{BB962C8B-B14F-4D97-AF65-F5344CB8AC3E}">
        <p14:creationId xmlns:p14="http://schemas.microsoft.com/office/powerpoint/2010/main" val="376944665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1_Closing Slide">
    <p:bg>
      <p:bgPr>
        <a:solidFill>
          <a:schemeClr val="accent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33539DD-CEDA-3A48-A36A-6D3775392ACF}"/>
              </a:ext>
            </a:extLst>
          </p:cNvPr>
          <p:cNvPicPr>
            <a:picLocks noChangeAspect="1"/>
          </p:cNvPicPr>
          <p:nvPr userDrawn="1"/>
        </p:nvPicPr>
        <p:blipFill rotWithShape="1">
          <a:blip r:embed="rId2"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Rectangle 5"/>
          <p:cNvSpPr>
            <a:spLocks noChangeArrowheads="1"/>
          </p:cNvSpPr>
          <p:nvPr userDrawn="1"/>
        </p:nvSpPr>
        <p:spPr bwMode="auto">
          <a:xfrm>
            <a:off x="7078942" y="1087378"/>
            <a:ext cx="4233302"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eaLnBrk="0" fontAlgn="base" hangingPunct="0">
              <a:spcBef>
                <a:spcPct val="0"/>
              </a:spcBef>
              <a:spcAft>
                <a:spcPct val="0"/>
              </a:spcAft>
              <a:defRPr>
                <a:solidFill>
                  <a:schemeClr val="tx1"/>
                </a:solidFill>
                <a:latin typeface="Calibri" charset="0"/>
                <a:ea typeface="ＭＳ Ｐゴシック" charset="-128"/>
              </a:defRPr>
            </a:lvl6pPr>
            <a:lvl7pPr marL="2971800" indent="-228600" eaLnBrk="0" fontAlgn="base" hangingPunct="0">
              <a:spcBef>
                <a:spcPct val="0"/>
              </a:spcBef>
              <a:spcAft>
                <a:spcPct val="0"/>
              </a:spcAft>
              <a:defRPr>
                <a:solidFill>
                  <a:schemeClr val="tx1"/>
                </a:solidFill>
                <a:latin typeface="Calibri" charset="0"/>
                <a:ea typeface="ＭＳ Ｐゴシック" charset="-128"/>
              </a:defRPr>
            </a:lvl7pPr>
            <a:lvl8pPr marL="3429000" indent="-228600" eaLnBrk="0" fontAlgn="base" hangingPunct="0">
              <a:spcBef>
                <a:spcPct val="0"/>
              </a:spcBef>
              <a:spcAft>
                <a:spcPct val="0"/>
              </a:spcAft>
              <a:defRPr>
                <a:solidFill>
                  <a:schemeClr val="tx1"/>
                </a:solidFill>
                <a:latin typeface="Calibri" charset="0"/>
                <a:ea typeface="ＭＳ Ｐゴシック" charset="-128"/>
              </a:defRPr>
            </a:lvl8pPr>
            <a:lvl9pPr marL="3886200" indent="-228600" eaLnBrk="0" fontAlgn="base" hangingPunct="0">
              <a:spcBef>
                <a:spcPct val="0"/>
              </a:spcBef>
              <a:spcAft>
                <a:spcPct val="0"/>
              </a:spcAft>
              <a:defRPr>
                <a:solidFill>
                  <a:schemeClr val="tx1"/>
                </a:solidFill>
                <a:latin typeface="Calibri" charset="0"/>
                <a:ea typeface="ＭＳ Ｐゴシック" charset="-128"/>
              </a:defRPr>
            </a:lvl9pPr>
          </a:lstStyle>
          <a:p>
            <a:pPr algn="r">
              <a:defRPr/>
            </a:pPr>
            <a:r>
              <a:rPr lang="en-US" altLang="x-none" sz="1200" dirty="0">
                <a:solidFill>
                  <a:schemeClr val="bg1"/>
                </a:solidFill>
              </a:rPr>
              <a:t>The Arm trademarks featured in this presentation are registered trademarks or trademarks of Arm Limited (or its subsidiaries) in the US and/or elsewhere.  All rights reserved.  All other marks featured may be trademarks of their respective owners.</a:t>
            </a:r>
          </a:p>
          <a:p>
            <a:pPr algn="r">
              <a:defRPr/>
            </a:pPr>
            <a:br>
              <a:rPr lang="en-US" altLang="x-none" sz="1200" dirty="0">
                <a:solidFill>
                  <a:schemeClr val="bg1"/>
                </a:solidFill>
              </a:rPr>
            </a:br>
            <a:r>
              <a:rPr lang="en-US" altLang="x-none" sz="1200" dirty="0" err="1">
                <a:solidFill>
                  <a:schemeClr val="bg1"/>
                </a:solidFill>
              </a:rPr>
              <a:t>www.arm.com</a:t>
            </a:r>
            <a:r>
              <a:rPr lang="en-US" altLang="x-none" sz="1200" dirty="0">
                <a:solidFill>
                  <a:schemeClr val="bg1"/>
                </a:solidFill>
              </a:rPr>
              <a:t>/company/policies/trademarks</a:t>
            </a:r>
          </a:p>
        </p:txBody>
      </p:sp>
      <p:pic>
        <p:nvPicPr>
          <p:cNvPr id="9" name="Picture 8" descr="A picture containing building, drawing&#10;&#10;Description automatically generated">
            <a:extLst>
              <a:ext uri="{FF2B5EF4-FFF2-40B4-BE49-F238E27FC236}">
                <a16:creationId xmlns:a16="http://schemas.microsoft.com/office/drawing/2014/main" id="{05C774FB-6A72-C34E-AAAD-07547EC9639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8" name="TextBox 20">
            <a:extLst>
              <a:ext uri="{FF2B5EF4-FFF2-40B4-BE49-F238E27FC236}">
                <a16:creationId xmlns:a16="http://schemas.microsoft.com/office/drawing/2014/main" id="{870DFC52-AE4C-654B-A714-C2006FAE0419}"/>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6807161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2_Section Divider slide">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E925CD4-06B7-E24D-8A2A-BE1E27E8BC7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0" y="0"/>
            <a:ext cx="12193200" cy="6858000"/>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sp>
        <p:nvSpPr>
          <p:cNvPr id="2" name="Rectangle 1">
            <a:extLst>
              <a:ext uri="{FF2B5EF4-FFF2-40B4-BE49-F238E27FC236}">
                <a16:creationId xmlns:a16="http://schemas.microsoft.com/office/drawing/2014/main" id="{D58F9D61-0E18-934E-80CB-8ABCE713AF08}"/>
              </a:ext>
            </a:extLst>
          </p:cNvPr>
          <p:cNvSpPr/>
          <p:nvPr userDrawn="1"/>
        </p:nvSpPr>
        <p:spPr>
          <a:xfrm>
            <a:off x="0" y="-1"/>
            <a:ext cx="12192000" cy="6857999"/>
          </a:xfrm>
          <a:prstGeom prst="rect">
            <a:avLst/>
          </a:prstGeom>
          <a:gradFill flip="none" rotWithShape="1">
            <a:gsLst>
              <a:gs pos="0">
                <a:schemeClr val="tx1">
                  <a:alpha val="0"/>
                </a:schemeClr>
              </a:gs>
              <a:gs pos="99000">
                <a:schemeClr val="tx1">
                  <a:alpha val="20000"/>
                </a:schemeClr>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0" name="Picture 19">
            <a:extLst>
              <a:ext uri="{FF2B5EF4-FFF2-40B4-BE49-F238E27FC236}">
                <a16:creationId xmlns:a16="http://schemas.microsoft.com/office/drawing/2014/main" id="{8B5F76A5-92C3-DF4A-993D-C79C93E5316F}"/>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1" name="Title 1">
            <a:extLst>
              <a:ext uri="{FF2B5EF4-FFF2-40B4-BE49-F238E27FC236}">
                <a16:creationId xmlns:a16="http://schemas.microsoft.com/office/drawing/2014/main" id="{A2F45A70-6A1D-5943-8B02-2010995888C2}"/>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2" name="Subtitle 2">
            <a:extLst>
              <a:ext uri="{FF2B5EF4-FFF2-40B4-BE49-F238E27FC236}">
                <a16:creationId xmlns:a16="http://schemas.microsoft.com/office/drawing/2014/main" id="{21CCBE84-A3EE-DA41-BB17-C2EE027C0E1D}"/>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5" name="Picture 14" descr="A picture containing building, drawing&#10;&#10;Description automatically generated">
            <a:extLst>
              <a:ext uri="{FF2B5EF4-FFF2-40B4-BE49-F238E27FC236}">
                <a16:creationId xmlns:a16="http://schemas.microsoft.com/office/drawing/2014/main" id="{267C7E9E-E74C-0547-868F-423E4E2194CA}"/>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3" name="TextBox 20">
            <a:extLst>
              <a:ext uri="{FF2B5EF4-FFF2-40B4-BE49-F238E27FC236}">
                <a16:creationId xmlns:a16="http://schemas.microsoft.com/office/drawing/2014/main" id="{1652C07E-440A-CE41-9DBD-125723A40F13}"/>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128002053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4_Closing Slide">
    <p:bg>
      <p:bgPr>
        <a:solidFill>
          <a:schemeClr val="accent2"/>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2720845-44B5-8345-A55E-DF3DBAF7C289}"/>
              </a:ext>
            </a:extLst>
          </p:cNvPr>
          <p:cNvPicPr>
            <a:picLocks noChangeAspect="1"/>
          </p:cNvPicPr>
          <p:nvPr userDrawn="1"/>
        </p:nvPicPr>
        <p:blipFill rotWithShape="1">
          <a:blip r:embed="rId2"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Rectangle 5"/>
          <p:cNvSpPr>
            <a:spLocks noChangeArrowheads="1"/>
          </p:cNvSpPr>
          <p:nvPr userDrawn="1"/>
        </p:nvSpPr>
        <p:spPr bwMode="auto">
          <a:xfrm>
            <a:off x="7078942" y="1087378"/>
            <a:ext cx="4233302"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eaLnBrk="0" fontAlgn="base" hangingPunct="0">
              <a:spcBef>
                <a:spcPct val="0"/>
              </a:spcBef>
              <a:spcAft>
                <a:spcPct val="0"/>
              </a:spcAft>
              <a:defRPr>
                <a:solidFill>
                  <a:schemeClr val="tx1"/>
                </a:solidFill>
                <a:latin typeface="Calibri" charset="0"/>
                <a:ea typeface="ＭＳ Ｐゴシック" charset="-128"/>
              </a:defRPr>
            </a:lvl6pPr>
            <a:lvl7pPr marL="2971800" indent="-228600" eaLnBrk="0" fontAlgn="base" hangingPunct="0">
              <a:spcBef>
                <a:spcPct val="0"/>
              </a:spcBef>
              <a:spcAft>
                <a:spcPct val="0"/>
              </a:spcAft>
              <a:defRPr>
                <a:solidFill>
                  <a:schemeClr val="tx1"/>
                </a:solidFill>
                <a:latin typeface="Calibri" charset="0"/>
                <a:ea typeface="ＭＳ Ｐゴシック" charset="-128"/>
              </a:defRPr>
            </a:lvl7pPr>
            <a:lvl8pPr marL="3429000" indent="-228600" eaLnBrk="0" fontAlgn="base" hangingPunct="0">
              <a:spcBef>
                <a:spcPct val="0"/>
              </a:spcBef>
              <a:spcAft>
                <a:spcPct val="0"/>
              </a:spcAft>
              <a:defRPr>
                <a:solidFill>
                  <a:schemeClr val="tx1"/>
                </a:solidFill>
                <a:latin typeface="Calibri" charset="0"/>
                <a:ea typeface="ＭＳ Ｐゴシック" charset="-128"/>
              </a:defRPr>
            </a:lvl8pPr>
            <a:lvl9pPr marL="3886200" indent="-228600" eaLnBrk="0" fontAlgn="base" hangingPunct="0">
              <a:spcBef>
                <a:spcPct val="0"/>
              </a:spcBef>
              <a:spcAft>
                <a:spcPct val="0"/>
              </a:spcAft>
              <a:defRPr>
                <a:solidFill>
                  <a:schemeClr val="tx1"/>
                </a:solidFill>
                <a:latin typeface="Calibri" charset="0"/>
                <a:ea typeface="ＭＳ Ｐゴシック" charset="-128"/>
              </a:defRPr>
            </a:lvl9pPr>
          </a:lstStyle>
          <a:p>
            <a:pPr algn="r">
              <a:defRPr/>
            </a:pPr>
            <a:r>
              <a:rPr lang="en-US" altLang="x-none" sz="1200" dirty="0">
                <a:solidFill>
                  <a:schemeClr val="bg1"/>
                </a:solidFill>
              </a:rPr>
              <a:t>The Arm trademarks featured in this presentation are registered trademarks or trademarks of Arm Limited (or its subsidiaries) in the US and/or elsewhere.  All rights reserved.  All other marks featured may be trademarks of their respective owners.</a:t>
            </a:r>
          </a:p>
          <a:p>
            <a:pPr algn="r">
              <a:defRPr/>
            </a:pPr>
            <a:br>
              <a:rPr lang="en-US" altLang="x-none" sz="1200" dirty="0">
                <a:solidFill>
                  <a:schemeClr val="bg1"/>
                </a:solidFill>
              </a:rPr>
            </a:br>
            <a:r>
              <a:rPr lang="en-US" altLang="x-none" sz="1200" dirty="0" err="1">
                <a:solidFill>
                  <a:schemeClr val="bg1"/>
                </a:solidFill>
              </a:rPr>
              <a:t>www.arm.com</a:t>
            </a:r>
            <a:r>
              <a:rPr lang="en-US" altLang="x-none" sz="1200" dirty="0">
                <a:solidFill>
                  <a:schemeClr val="bg1"/>
                </a:solidFill>
              </a:rPr>
              <a:t>/company/policies/trademarks</a:t>
            </a:r>
          </a:p>
        </p:txBody>
      </p:sp>
      <p:pic>
        <p:nvPicPr>
          <p:cNvPr id="9" name="Picture 8" descr="A picture containing building, drawing&#10;&#10;Description automatically generated">
            <a:extLst>
              <a:ext uri="{FF2B5EF4-FFF2-40B4-BE49-F238E27FC236}">
                <a16:creationId xmlns:a16="http://schemas.microsoft.com/office/drawing/2014/main" id="{0A3F307A-54EB-9747-ABE8-8A816CDDD8D2}"/>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8" name="TextBox 20">
            <a:extLst>
              <a:ext uri="{FF2B5EF4-FFF2-40B4-BE49-F238E27FC236}">
                <a16:creationId xmlns:a16="http://schemas.microsoft.com/office/drawing/2014/main" id="{EA133D04-5236-D641-B03F-0BE645CEB92A}"/>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222505067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79425" y="478301"/>
            <a:ext cx="11233150" cy="654760"/>
          </a:xfrm>
        </p:spPr>
        <p:txBody>
          <a:bodyPr/>
          <a:lstStyle/>
          <a:p>
            <a:r>
              <a:rPr lang="en-US"/>
              <a:t>Click to edit Master title style</a:t>
            </a:r>
          </a:p>
        </p:txBody>
      </p:sp>
      <p:sp>
        <p:nvSpPr>
          <p:cNvPr id="3" name="Content Placeholder 2"/>
          <p:cNvSpPr>
            <a:spLocks noGrp="1"/>
          </p:cNvSpPr>
          <p:nvPr>
            <p:ph idx="1"/>
          </p:nvPr>
        </p:nvSpPr>
        <p:spPr>
          <a:xfrm>
            <a:off x="479425" y="1133061"/>
            <a:ext cx="11243088" cy="46009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6280847B-9A7E-BA46-810D-F75EAE9DB87B}"/>
              </a:ext>
            </a:extLst>
          </p:cNvPr>
          <p:cNvSpPr>
            <a:spLocks noGrp="1" noChangeArrowheads="1"/>
          </p:cNvSpPr>
          <p:nvPr>
            <p:ph type="ftr" sz="quarter" idx="10"/>
          </p:nvPr>
        </p:nvSpPr>
        <p:spPr>
          <a:xfrm>
            <a:off x="0" y="0"/>
            <a:ext cx="0" cy="0"/>
          </a:xfrm>
          <a:ln/>
        </p:spPr>
        <p:txBody>
          <a:bodyPr/>
          <a:lstStyle>
            <a:lvl1pPr>
              <a:defRPr/>
            </a:lvl1pPr>
          </a:lstStyle>
          <a:p>
            <a:pPr>
              <a:defRPr/>
            </a:pPr>
            <a:endParaRPr lang="en-US" dirty="0"/>
          </a:p>
        </p:txBody>
      </p:sp>
      <p:sp>
        <p:nvSpPr>
          <p:cNvPr id="5" name="Rectangle 6">
            <a:extLst>
              <a:ext uri="{FF2B5EF4-FFF2-40B4-BE49-F238E27FC236}">
                <a16:creationId xmlns:a16="http://schemas.microsoft.com/office/drawing/2014/main" id="{1315F1EF-53E7-C540-9856-2EEA75515F0D}"/>
              </a:ext>
            </a:extLst>
          </p:cNvPr>
          <p:cNvSpPr>
            <a:spLocks noGrp="1" noChangeArrowheads="1"/>
          </p:cNvSpPr>
          <p:nvPr>
            <p:ph type="sldNum" sz="quarter" idx="11"/>
          </p:nvPr>
        </p:nvSpPr>
        <p:spPr>
          <a:xfrm>
            <a:off x="0" y="0"/>
            <a:ext cx="0" cy="0"/>
          </a:xfrm>
          <a:ln/>
        </p:spPr>
        <p:txBody>
          <a:bodyPr/>
          <a:lstStyle>
            <a:lvl1pPr>
              <a:defRPr/>
            </a:lvl1pPr>
          </a:lstStyle>
          <a:p>
            <a:pPr>
              <a:defRPr/>
            </a:pPr>
            <a:fld id="{42B5FBF0-ABAE-FA4B-A2FF-2B6EEB7B5CA1}" type="slidenum">
              <a:rPr lang="en-US" altLang="en-US" smtClean="0"/>
              <a:pPr>
                <a:defRPr/>
              </a:pPr>
              <a:t>‹#›</a:t>
            </a:fld>
            <a:endParaRPr lang="en-US" altLang="en-US" dirty="0"/>
          </a:p>
        </p:txBody>
      </p:sp>
    </p:spTree>
    <p:extLst>
      <p:ext uri="{BB962C8B-B14F-4D97-AF65-F5344CB8AC3E}">
        <p14:creationId xmlns:p14="http://schemas.microsoft.com/office/powerpoint/2010/main" val="1822871868"/>
      </p:ext>
    </p:extLst>
  </p:cSld>
  <p:clrMapOvr>
    <a:masterClrMapping/>
  </p:clrMapOvr>
  <p:transition>
    <p:zoom/>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15_Section Divider slide">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C494321-DD87-0D4B-AEA1-CB80E368084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00" y="1"/>
            <a:ext cx="12193200" cy="6857999"/>
          </a:xfrm>
          <a:prstGeom prst="rect">
            <a:avLst/>
          </a:prstGeom>
        </p:spPr>
      </p:pic>
      <p:sp>
        <p:nvSpPr>
          <p:cNvPr id="5" name="Rectangle 4">
            <a:extLst>
              <a:ext uri="{FF2B5EF4-FFF2-40B4-BE49-F238E27FC236}">
                <a16:creationId xmlns:a16="http://schemas.microsoft.com/office/drawing/2014/main" id="{779C855E-7087-584A-BBB4-44CE2BD68C9E}"/>
              </a:ext>
            </a:extLst>
          </p:cNvPr>
          <p:cNvSpPr/>
          <p:nvPr userDrawn="1"/>
        </p:nvSpPr>
        <p:spPr>
          <a:xfrm rot="16200000">
            <a:off x="5794735" y="460734"/>
            <a:ext cx="6862654" cy="5931877"/>
          </a:xfrm>
          <a:prstGeom prst="rect">
            <a:avLst/>
          </a:prstGeom>
          <a:gradFill>
            <a:gsLst>
              <a:gs pos="0">
                <a:schemeClr val="accent1">
                  <a:lumMod val="0"/>
                  <a:alpha val="0"/>
                </a:schemeClr>
              </a:gs>
              <a:gs pos="100000">
                <a:schemeClr val="tx1">
                  <a:alpha val="2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sp>
        <p:nvSpPr>
          <p:cNvPr id="13" name="Rectangle 12">
            <a:extLst>
              <a:ext uri="{FF2B5EF4-FFF2-40B4-BE49-F238E27FC236}">
                <a16:creationId xmlns:a16="http://schemas.microsoft.com/office/drawing/2014/main" id="{C68F4AA8-7F9E-7D41-BF94-4D811F55AC26}"/>
              </a:ext>
            </a:extLst>
          </p:cNvPr>
          <p:cNvSpPr/>
          <p:nvPr userDrawn="1"/>
        </p:nvSpPr>
        <p:spPr>
          <a:xfrm>
            <a:off x="0" y="1"/>
            <a:ext cx="12192000" cy="6857999"/>
          </a:xfrm>
          <a:prstGeom prst="rect">
            <a:avLst/>
          </a:prstGeom>
          <a:gradFill flip="none" rotWithShape="1">
            <a:gsLst>
              <a:gs pos="0">
                <a:schemeClr val="tx1">
                  <a:alpha val="0"/>
                </a:schemeClr>
              </a:gs>
              <a:gs pos="100000">
                <a:schemeClr val="tx1">
                  <a:alpha val="45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0" name="Picture 19">
            <a:extLst>
              <a:ext uri="{FF2B5EF4-FFF2-40B4-BE49-F238E27FC236}">
                <a16:creationId xmlns:a16="http://schemas.microsoft.com/office/drawing/2014/main" id="{73210143-1056-7048-ADC6-41884B602F87}"/>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39"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6964FB5B-BAC3-AC46-8166-1B8CCBE24973}"/>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21" name="Subtitle 2">
            <a:extLst>
              <a:ext uri="{FF2B5EF4-FFF2-40B4-BE49-F238E27FC236}">
                <a16:creationId xmlns:a16="http://schemas.microsoft.com/office/drawing/2014/main" id="{28C4AE80-A942-A94D-9D03-1C89C28629F0}"/>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5" name="Picture 14" descr="A picture containing building, drawing&#10;&#10;Description automatically generated">
            <a:extLst>
              <a:ext uri="{FF2B5EF4-FFF2-40B4-BE49-F238E27FC236}">
                <a16:creationId xmlns:a16="http://schemas.microsoft.com/office/drawing/2014/main" id="{8C8B782A-A9C9-CA41-A2FF-1BC8DE034683}"/>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22" name="TextBox 20">
            <a:extLst>
              <a:ext uri="{FF2B5EF4-FFF2-40B4-BE49-F238E27FC236}">
                <a16:creationId xmlns:a16="http://schemas.microsoft.com/office/drawing/2014/main" id="{FCEEB435-8B36-4144-8E92-92682FE106A7}"/>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5966881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6_Section Divider slide">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CD0AF51-EEA2-DE46-8B7D-78783234884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760" r="1770"/>
          <a:stretch/>
        </p:blipFill>
        <p:spPr>
          <a:xfrm>
            <a:off x="-600" y="0"/>
            <a:ext cx="12192000" cy="6857999"/>
          </a:xfrm>
          <a:prstGeom prst="rect">
            <a:avLst/>
          </a:prstGeom>
        </p:spPr>
      </p:pic>
      <p:sp>
        <p:nvSpPr>
          <p:cNvPr id="5" name="Rectangle 4">
            <a:extLst>
              <a:ext uri="{FF2B5EF4-FFF2-40B4-BE49-F238E27FC236}">
                <a16:creationId xmlns:a16="http://schemas.microsoft.com/office/drawing/2014/main" id="{779C855E-7087-584A-BBB4-44CE2BD68C9E}"/>
              </a:ext>
            </a:extLst>
          </p:cNvPr>
          <p:cNvSpPr/>
          <p:nvPr userDrawn="1"/>
        </p:nvSpPr>
        <p:spPr>
          <a:xfrm rot="16200000">
            <a:off x="5797061" y="463062"/>
            <a:ext cx="6858000" cy="5931877"/>
          </a:xfrm>
          <a:prstGeom prst="rect">
            <a:avLst/>
          </a:prstGeom>
          <a:gradFill>
            <a:gsLst>
              <a:gs pos="0">
                <a:schemeClr val="accent1">
                  <a:lumMod val="0"/>
                  <a:alpha val="0"/>
                </a:schemeClr>
              </a:gs>
              <a:gs pos="100000">
                <a:schemeClr val="tx1">
                  <a:alpha val="2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8" name="Picture 17">
            <a:extLst>
              <a:ext uri="{FF2B5EF4-FFF2-40B4-BE49-F238E27FC236}">
                <a16:creationId xmlns:a16="http://schemas.microsoft.com/office/drawing/2014/main" id="{4C9E646E-904B-FE40-95AC-5DBD9EA1E95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4FC9BE8F-3B53-B24B-8202-E7DDC587BFB7}"/>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21" name="Subtitle 2">
            <a:extLst>
              <a:ext uri="{FF2B5EF4-FFF2-40B4-BE49-F238E27FC236}">
                <a16:creationId xmlns:a16="http://schemas.microsoft.com/office/drawing/2014/main" id="{67B2024A-A0B8-5D48-B2AD-E9A66CF104D9}"/>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4" name="Picture 13" descr="A picture containing building, drawing&#10;&#10;Description automatically generated">
            <a:extLst>
              <a:ext uri="{FF2B5EF4-FFF2-40B4-BE49-F238E27FC236}">
                <a16:creationId xmlns:a16="http://schemas.microsoft.com/office/drawing/2014/main" id="{B0F255FF-9877-7447-84E8-B54342514AA9}"/>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3" name="TextBox 20">
            <a:extLst>
              <a:ext uri="{FF2B5EF4-FFF2-40B4-BE49-F238E27FC236}">
                <a16:creationId xmlns:a16="http://schemas.microsoft.com/office/drawing/2014/main" id="{AEE727D9-9D95-154F-8EEF-D353686DEB98}"/>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13040962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18_Section Divider slide">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BD6984C-0C60-D246-AE94-A2AE6368F1F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0" y="0"/>
            <a:ext cx="12193200" cy="6857998"/>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sp>
        <p:nvSpPr>
          <p:cNvPr id="13" name="Rectangle 12">
            <a:extLst>
              <a:ext uri="{FF2B5EF4-FFF2-40B4-BE49-F238E27FC236}">
                <a16:creationId xmlns:a16="http://schemas.microsoft.com/office/drawing/2014/main" id="{FF9BECDB-CC38-DF4D-907D-B3DFBF61DA05}"/>
              </a:ext>
            </a:extLst>
          </p:cNvPr>
          <p:cNvSpPr/>
          <p:nvPr userDrawn="1"/>
        </p:nvSpPr>
        <p:spPr>
          <a:xfrm>
            <a:off x="4498259" y="1"/>
            <a:ext cx="7693741" cy="6857999"/>
          </a:xfrm>
          <a:prstGeom prst="rect">
            <a:avLst/>
          </a:prstGeom>
          <a:gradFill flip="none" rotWithShape="1">
            <a:gsLst>
              <a:gs pos="0">
                <a:schemeClr val="tx1">
                  <a:alpha val="0"/>
                </a:schemeClr>
              </a:gs>
              <a:gs pos="100000">
                <a:schemeClr val="tx1">
                  <a:alpha val="45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0" name="Picture 19">
            <a:extLst>
              <a:ext uri="{FF2B5EF4-FFF2-40B4-BE49-F238E27FC236}">
                <a16:creationId xmlns:a16="http://schemas.microsoft.com/office/drawing/2014/main" id="{32AEACEA-CC36-0E44-8844-76898F890A76}"/>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39"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0C60D2D7-6351-ED48-8D39-DF4D3B06FA58}"/>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21" name="Subtitle 2">
            <a:extLst>
              <a:ext uri="{FF2B5EF4-FFF2-40B4-BE49-F238E27FC236}">
                <a16:creationId xmlns:a16="http://schemas.microsoft.com/office/drawing/2014/main" id="{EE0145AD-284C-9241-B886-C8320F3291EC}"/>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5" name="Picture 14" descr="A picture containing building, drawing&#10;&#10;Description automatically generated">
            <a:extLst>
              <a:ext uri="{FF2B5EF4-FFF2-40B4-BE49-F238E27FC236}">
                <a16:creationId xmlns:a16="http://schemas.microsoft.com/office/drawing/2014/main" id="{317F1C36-0131-3143-8A0C-5B53D484B0F3}"/>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22" name="TextBox 20">
            <a:extLst>
              <a:ext uri="{FF2B5EF4-FFF2-40B4-BE49-F238E27FC236}">
                <a16:creationId xmlns:a16="http://schemas.microsoft.com/office/drawing/2014/main" id="{97C82C88-5520-304D-9044-627C10A67F0A}"/>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581505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17_Section Divider slide">
    <p:bg>
      <p:bgPr>
        <a:solidFill>
          <a:schemeClr val="tx1"/>
        </a:solidFill>
        <a:effectLst/>
      </p:bgPr>
    </p:bg>
    <p:spTree>
      <p:nvGrpSpPr>
        <p:cNvPr id="1" name=""/>
        <p:cNvGrpSpPr/>
        <p:nvPr/>
      </p:nvGrpSpPr>
      <p:grpSpPr>
        <a:xfrm>
          <a:off x="0" y="0"/>
          <a:ext cx="0" cy="0"/>
          <a:chOff x="0" y="0"/>
          <a:chExt cx="0" cy="0"/>
        </a:xfrm>
      </p:grpSpPr>
      <p:pic>
        <p:nvPicPr>
          <p:cNvPr id="3" name="Picture 2" descr="A picture containing indoor, person&#10;&#10;Description automatically generated">
            <a:extLst>
              <a:ext uri="{FF2B5EF4-FFF2-40B4-BE49-F238E27FC236}">
                <a16:creationId xmlns:a16="http://schemas.microsoft.com/office/drawing/2014/main" id="{B1347F1D-5F69-BB4F-AE1F-4C4F13186A2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00" y="1"/>
            <a:ext cx="12193200" cy="6857998"/>
          </a:xfrm>
          <a:prstGeom prst="rect">
            <a:avLst/>
          </a:prstGeom>
        </p:spPr>
      </p:pic>
      <p:sp>
        <p:nvSpPr>
          <p:cNvPr id="5" name="Rectangle 4">
            <a:extLst>
              <a:ext uri="{FF2B5EF4-FFF2-40B4-BE49-F238E27FC236}">
                <a16:creationId xmlns:a16="http://schemas.microsoft.com/office/drawing/2014/main" id="{779C855E-7087-584A-BBB4-44CE2BD68C9E}"/>
              </a:ext>
            </a:extLst>
          </p:cNvPr>
          <p:cNvSpPr/>
          <p:nvPr userDrawn="1"/>
        </p:nvSpPr>
        <p:spPr>
          <a:xfrm rot="16200000">
            <a:off x="5172924" y="-161079"/>
            <a:ext cx="6862654" cy="7175502"/>
          </a:xfrm>
          <a:prstGeom prst="rect">
            <a:avLst/>
          </a:prstGeom>
          <a:gradFill>
            <a:gsLst>
              <a:gs pos="0">
                <a:schemeClr val="accent1">
                  <a:lumMod val="0"/>
                  <a:alpha val="0"/>
                </a:schemeClr>
              </a:gs>
              <a:gs pos="100000">
                <a:schemeClr val="tx1">
                  <a:alpha val="41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pic>
        <p:nvPicPr>
          <p:cNvPr id="22" name="Picture 21">
            <a:extLst>
              <a:ext uri="{FF2B5EF4-FFF2-40B4-BE49-F238E27FC236}">
                <a16:creationId xmlns:a16="http://schemas.microsoft.com/office/drawing/2014/main" id="{9FCF4363-5E90-D047-9431-0DB690B3B27A}"/>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50D5555E-95A7-C641-8EB5-0619DE2A3F12}"/>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21" name="Subtitle 2">
            <a:extLst>
              <a:ext uri="{FF2B5EF4-FFF2-40B4-BE49-F238E27FC236}">
                <a16:creationId xmlns:a16="http://schemas.microsoft.com/office/drawing/2014/main" id="{106C3B07-082E-DB42-B5EB-8FC5A1CED033}"/>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5" name="Picture 14" descr="A picture containing building, drawing&#10;&#10;Description automatically generated">
            <a:extLst>
              <a:ext uri="{FF2B5EF4-FFF2-40B4-BE49-F238E27FC236}">
                <a16:creationId xmlns:a16="http://schemas.microsoft.com/office/drawing/2014/main" id="{AF64EEF4-B1ED-2544-B548-9FFD93EA665D}"/>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3" name="TextBox 20">
            <a:extLst>
              <a:ext uri="{FF2B5EF4-FFF2-40B4-BE49-F238E27FC236}">
                <a16:creationId xmlns:a16="http://schemas.microsoft.com/office/drawing/2014/main" id="{73FB50C7-839A-F84D-ADC0-26A88F1AF62E}"/>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28175365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13_Title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AB041E3-D124-8440-B6B0-06A51A3090B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00" y="1"/>
            <a:ext cx="12193200" cy="6857999"/>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sp>
        <p:nvSpPr>
          <p:cNvPr id="18" name="Rectangle 17">
            <a:extLst>
              <a:ext uri="{FF2B5EF4-FFF2-40B4-BE49-F238E27FC236}">
                <a16:creationId xmlns:a16="http://schemas.microsoft.com/office/drawing/2014/main" id="{5BFF0996-2F0F-5B4A-AE7F-01949B340BCF}"/>
              </a:ext>
            </a:extLst>
          </p:cNvPr>
          <p:cNvSpPr/>
          <p:nvPr userDrawn="1"/>
        </p:nvSpPr>
        <p:spPr>
          <a:xfrm>
            <a:off x="3849329" y="1"/>
            <a:ext cx="8342671" cy="6857999"/>
          </a:xfrm>
          <a:prstGeom prst="rect">
            <a:avLst/>
          </a:prstGeom>
          <a:gradFill flip="none" rotWithShape="1">
            <a:gsLst>
              <a:gs pos="0">
                <a:schemeClr val="tx1">
                  <a:alpha val="0"/>
                </a:schemeClr>
              </a:gs>
              <a:gs pos="45000">
                <a:srgbClr val="000000">
                  <a:alpha val="25000"/>
                </a:srgbClr>
              </a:gs>
              <a:gs pos="100000">
                <a:schemeClr val="tx1">
                  <a:alpha val="50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7" name="Picture 16">
            <a:extLst>
              <a:ext uri="{FF2B5EF4-FFF2-40B4-BE49-F238E27FC236}">
                <a16:creationId xmlns:a16="http://schemas.microsoft.com/office/drawing/2014/main" id="{86BE3C52-00EF-C04D-93F3-7480251F2708}"/>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39"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385A9EDC-D6F8-D44D-A166-BF363AD0E8CC}"/>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3" name="Subtitle 2">
            <a:extLst>
              <a:ext uri="{FF2B5EF4-FFF2-40B4-BE49-F238E27FC236}">
                <a16:creationId xmlns:a16="http://schemas.microsoft.com/office/drawing/2014/main" id="{B3120599-1266-FE46-AC08-C11A2D8A77BE}"/>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0A33934D-C896-5B4A-B1D6-BDDDB11E0395}"/>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dirty="0">
              <a:solidFill>
                <a:schemeClr val="tx2"/>
              </a:solidFill>
            </a:endParaRPr>
          </a:p>
        </p:txBody>
      </p:sp>
      <p:sp>
        <p:nvSpPr>
          <p:cNvPr id="19" name="TextBox 20">
            <a:extLst>
              <a:ext uri="{FF2B5EF4-FFF2-40B4-BE49-F238E27FC236}">
                <a16:creationId xmlns:a16="http://schemas.microsoft.com/office/drawing/2014/main" id="{605CEBE1-EDEA-1145-9184-E339DB2CD8E3}"/>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20618328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9425" y="478301"/>
            <a:ext cx="11233150" cy="654760"/>
          </a:xfrm>
          <a:prstGeom prst="rect">
            <a:avLst/>
          </a:prstGeom>
        </p:spPr>
        <p:txBody>
          <a:bodyPr vert="horz" lIns="0" tIns="0" rIns="0" bIns="0" rtlCol="0" anchor="t">
            <a:noAutofit/>
          </a:bodyPr>
          <a:lstStyle/>
          <a:p>
            <a:r>
              <a:rPr lang="en-US"/>
              <a:t>Click to edit Master title style</a:t>
            </a:r>
            <a:endParaRPr lang="en-US" dirty="0"/>
          </a:p>
        </p:txBody>
      </p:sp>
      <p:sp>
        <p:nvSpPr>
          <p:cNvPr id="1029" name="TextBox 26"/>
          <p:cNvSpPr txBox="1">
            <a:spLocks noChangeArrowheads="1"/>
          </p:cNvSpPr>
          <p:nvPr userDrawn="1"/>
        </p:nvSpPr>
        <p:spPr bwMode="auto">
          <a:xfrm>
            <a:off x="492125" y="6410643"/>
            <a:ext cx="312738" cy="138112"/>
          </a:xfrm>
          <a:prstGeom prst="rect">
            <a:avLst/>
          </a:prstGeom>
          <a:noFill/>
          <a:ln>
            <a:noFill/>
          </a:ln>
        </p:spPr>
        <p:txBody>
          <a:bodyPr lIns="0" tIns="0" rIns="0" bIns="0">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eaLnBrk="1" hangingPunct="1">
              <a:lnSpc>
                <a:spcPct val="90000"/>
              </a:lnSpc>
              <a:spcAft>
                <a:spcPts val="600"/>
              </a:spcAft>
              <a:buFont typeface="Arial" charset="0"/>
              <a:buNone/>
              <a:defRPr/>
            </a:pPr>
            <a:fld id="{2682C2D1-8EA8-E748-B66F-74D4D53CF8F8}" type="slidenum">
              <a:rPr lang="en-US" altLang="en-US" sz="1000" smtClean="0">
                <a:solidFill>
                  <a:srgbClr val="7F7F7F"/>
                </a:solidFill>
              </a:rPr>
              <a:pPr eaLnBrk="1" hangingPunct="1">
                <a:lnSpc>
                  <a:spcPct val="90000"/>
                </a:lnSpc>
                <a:spcAft>
                  <a:spcPts val="600"/>
                </a:spcAft>
                <a:buFont typeface="Arial" charset="0"/>
                <a:buNone/>
                <a:defRPr/>
              </a:pPr>
              <a:t>‹#›</a:t>
            </a:fld>
            <a:endParaRPr lang="en-US" altLang="en-US" sz="1000" dirty="0">
              <a:solidFill>
                <a:srgbClr val="7F7F7F"/>
              </a:solidFill>
            </a:endParaRPr>
          </a:p>
        </p:txBody>
      </p:sp>
      <p:sp>
        <p:nvSpPr>
          <p:cNvPr id="7" name="Text Placeholder 2">
            <a:extLst>
              <a:ext uri="{FF2B5EF4-FFF2-40B4-BE49-F238E27FC236}">
                <a16:creationId xmlns:a16="http://schemas.microsoft.com/office/drawing/2014/main" id="{84EB643E-3109-434C-BA97-15D4C8A5EF9E}"/>
              </a:ext>
            </a:extLst>
          </p:cNvPr>
          <p:cNvSpPr>
            <a:spLocks noGrp="1"/>
          </p:cNvSpPr>
          <p:nvPr>
            <p:ph type="body" idx="1"/>
          </p:nvPr>
        </p:nvSpPr>
        <p:spPr>
          <a:xfrm>
            <a:off x="479425" y="1133061"/>
            <a:ext cx="11243088" cy="4974662"/>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0" name="Picture 9" descr="A picture containing clock, meter&#10;&#10;Description automatically generated">
            <a:extLst>
              <a:ext uri="{FF2B5EF4-FFF2-40B4-BE49-F238E27FC236}">
                <a16:creationId xmlns:a16="http://schemas.microsoft.com/office/drawing/2014/main" id="{C88DC1F2-A377-A943-9ABE-BD7E2F2C1811}"/>
              </a:ext>
            </a:extLst>
          </p:cNvPr>
          <p:cNvPicPr>
            <a:picLocks noChangeAspect="1"/>
          </p:cNvPicPr>
          <p:nvPr userDrawn="1"/>
        </p:nvPicPr>
        <p:blipFill>
          <a:blip r:embed="rId43" cstate="screen">
            <a:extLst>
              <a:ext uri="{28A0092B-C50C-407E-A947-70E740481C1C}">
                <a14:useLocalDpi xmlns:a14="http://schemas.microsoft.com/office/drawing/2010/main"/>
              </a:ext>
            </a:extLst>
          </a:blip>
          <a:stretch>
            <a:fillRect/>
          </a:stretch>
        </p:blipFill>
        <p:spPr>
          <a:xfrm>
            <a:off x="10835847" y="6384924"/>
            <a:ext cx="879904" cy="274619"/>
          </a:xfrm>
          <a:prstGeom prst="rect">
            <a:avLst/>
          </a:prstGeom>
        </p:spPr>
      </p:pic>
      <p:sp>
        <p:nvSpPr>
          <p:cNvPr id="9" name="TextBox 20">
            <a:extLst>
              <a:ext uri="{FF2B5EF4-FFF2-40B4-BE49-F238E27FC236}">
                <a16:creationId xmlns:a16="http://schemas.microsoft.com/office/drawing/2014/main" id="{27B344F3-4498-5A4F-9DA2-CB9437A25367}"/>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rgbClr val="7F7F7F"/>
                </a:solidFill>
              </a:rPr>
              <a:t>© 2021 Arm</a:t>
            </a:r>
            <a:endParaRPr lang="en-US" altLang="en-US" sz="1000" dirty="0">
              <a:solidFill>
                <a:srgbClr val="7F7F7F"/>
              </a:solidFill>
            </a:endParaRPr>
          </a:p>
        </p:txBody>
      </p:sp>
    </p:spTree>
    <p:extLst>
      <p:ext uri="{BB962C8B-B14F-4D97-AF65-F5344CB8AC3E}">
        <p14:creationId xmlns:p14="http://schemas.microsoft.com/office/powerpoint/2010/main" val="1077791022"/>
      </p:ext>
    </p:extLst>
  </p:cSld>
  <p:clrMap bg1="lt1" tx1="dk1" bg2="lt2" tx2="dk2" accent1="accent1" accent2="accent2" accent3="accent3" accent4="accent4" accent5="accent5" accent6="accent6" hlink="hlink" folHlink="folHlink"/>
  <p:sldLayoutIdLst>
    <p:sldLayoutId id="2147485514" r:id="rId1"/>
    <p:sldLayoutId id="2147485515" r:id="rId2"/>
    <p:sldLayoutId id="2147485516" r:id="rId3"/>
    <p:sldLayoutId id="2147485517" r:id="rId4"/>
    <p:sldLayoutId id="2147485520" r:id="rId5"/>
    <p:sldLayoutId id="2147485521" r:id="rId6"/>
    <p:sldLayoutId id="2147485524" r:id="rId7"/>
    <p:sldLayoutId id="2147485522" r:id="rId8"/>
    <p:sldLayoutId id="2147485507" r:id="rId9"/>
    <p:sldLayoutId id="2147485525" r:id="rId10"/>
    <p:sldLayoutId id="2147485527" r:id="rId11"/>
    <p:sldLayoutId id="2147485528" r:id="rId12"/>
    <p:sldLayoutId id="2147485529" r:id="rId13"/>
    <p:sldLayoutId id="2147485530" r:id="rId14"/>
    <p:sldLayoutId id="2147485531" r:id="rId15"/>
    <p:sldLayoutId id="2147485532" r:id="rId16"/>
    <p:sldLayoutId id="2147485533" r:id="rId17"/>
    <p:sldLayoutId id="2147485534" r:id="rId18"/>
    <p:sldLayoutId id="2147485535" r:id="rId19"/>
    <p:sldLayoutId id="2147485536" r:id="rId20"/>
    <p:sldLayoutId id="2147485537" r:id="rId21"/>
    <p:sldLayoutId id="2147485538" r:id="rId22"/>
    <p:sldLayoutId id="2147485510" r:id="rId23"/>
    <p:sldLayoutId id="2147485436" r:id="rId24"/>
    <p:sldLayoutId id="2147485438" r:id="rId25"/>
    <p:sldLayoutId id="2147485440" r:id="rId26"/>
    <p:sldLayoutId id="2147485441" r:id="rId27"/>
    <p:sldLayoutId id="2147485442" r:id="rId28"/>
    <p:sldLayoutId id="2147485443" r:id="rId29"/>
    <p:sldLayoutId id="2147485444" r:id="rId30"/>
    <p:sldLayoutId id="2147485445" r:id="rId31"/>
    <p:sldLayoutId id="2147485446" r:id="rId32"/>
    <p:sldLayoutId id="2147485447" r:id="rId33"/>
    <p:sldLayoutId id="2147485448" r:id="rId34"/>
    <p:sldLayoutId id="2147485449" r:id="rId35"/>
    <p:sldLayoutId id="2147485450" r:id="rId36"/>
    <p:sldLayoutId id="2147485452" r:id="rId37"/>
    <p:sldLayoutId id="2147485512" r:id="rId38"/>
    <p:sldLayoutId id="2147485453" r:id="rId39"/>
    <p:sldLayoutId id="2147485513" r:id="rId40"/>
    <p:sldLayoutId id="2147485539" r:id="rId41"/>
  </p:sldLayoutIdLst>
  <p:hf hdr="0" ftr="0" dt="0"/>
  <p:txStyles>
    <p:titleStyle>
      <a:lvl1pPr algn="l" rtl="0" eaLnBrk="1" fontAlgn="base" hangingPunct="1">
        <a:lnSpc>
          <a:spcPct val="85000"/>
        </a:lnSpc>
        <a:spcBef>
          <a:spcPct val="0"/>
        </a:spcBef>
        <a:spcAft>
          <a:spcPct val="0"/>
        </a:spcAft>
        <a:defRPr sz="3600" b="0" kern="1200" spc="-50">
          <a:solidFill>
            <a:schemeClr val="accent1"/>
          </a:solidFill>
          <a:latin typeface="+mn-lt"/>
          <a:ea typeface="ＭＳ Ｐゴシック" charset="0"/>
          <a:cs typeface="ＭＳ Ｐゴシック" charset="0"/>
        </a:defRPr>
      </a:lvl1pPr>
      <a:lvl2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2pPr>
      <a:lvl3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3pPr>
      <a:lvl4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4pPr>
      <a:lvl5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5pPr>
      <a:lvl6pPr marL="457200" algn="l" rtl="0" eaLnBrk="1" fontAlgn="base" hangingPunct="1">
        <a:lnSpc>
          <a:spcPct val="85000"/>
        </a:lnSpc>
        <a:spcBef>
          <a:spcPct val="0"/>
        </a:spcBef>
        <a:spcAft>
          <a:spcPct val="0"/>
        </a:spcAft>
        <a:defRPr sz="3600" b="1">
          <a:solidFill>
            <a:schemeClr val="accent1"/>
          </a:solidFill>
          <a:latin typeface="Calibri" charset="0"/>
        </a:defRPr>
      </a:lvl6pPr>
      <a:lvl7pPr marL="914400" algn="l" rtl="0" eaLnBrk="1" fontAlgn="base" hangingPunct="1">
        <a:lnSpc>
          <a:spcPct val="85000"/>
        </a:lnSpc>
        <a:spcBef>
          <a:spcPct val="0"/>
        </a:spcBef>
        <a:spcAft>
          <a:spcPct val="0"/>
        </a:spcAft>
        <a:defRPr sz="3600" b="1">
          <a:solidFill>
            <a:schemeClr val="accent1"/>
          </a:solidFill>
          <a:latin typeface="Calibri" charset="0"/>
        </a:defRPr>
      </a:lvl7pPr>
      <a:lvl8pPr marL="1371600" algn="l" rtl="0" eaLnBrk="1" fontAlgn="base" hangingPunct="1">
        <a:lnSpc>
          <a:spcPct val="85000"/>
        </a:lnSpc>
        <a:spcBef>
          <a:spcPct val="0"/>
        </a:spcBef>
        <a:spcAft>
          <a:spcPct val="0"/>
        </a:spcAft>
        <a:defRPr sz="3600" b="1">
          <a:solidFill>
            <a:schemeClr val="accent1"/>
          </a:solidFill>
          <a:latin typeface="Calibri" charset="0"/>
        </a:defRPr>
      </a:lvl8pPr>
      <a:lvl9pPr marL="1828800" algn="l" rtl="0" eaLnBrk="1" fontAlgn="base" hangingPunct="1">
        <a:lnSpc>
          <a:spcPct val="85000"/>
        </a:lnSpc>
        <a:spcBef>
          <a:spcPct val="0"/>
        </a:spcBef>
        <a:spcAft>
          <a:spcPct val="0"/>
        </a:spcAft>
        <a:defRPr sz="3600" b="1">
          <a:solidFill>
            <a:schemeClr val="accent1"/>
          </a:solidFill>
          <a:latin typeface="Calibri" charset="0"/>
        </a:defRPr>
      </a:lvl9pPr>
    </p:titleStyle>
    <p:bodyStyle>
      <a:lvl1pPr marL="342900" indent="-342900" algn="l" rtl="0" eaLnBrk="1" fontAlgn="base" hangingPunct="1">
        <a:lnSpc>
          <a:spcPct val="100000"/>
        </a:lnSpc>
        <a:spcBef>
          <a:spcPts val="600"/>
        </a:spcBef>
        <a:spcAft>
          <a:spcPts val="0"/>
        </a:spcAft>
        <a:buClr>
          <a:schemeClr val="accent1"/>
        </a:buClr>
        <a:buFont typeface="Arial" charset="0"/>
        <a:buChar char="•"/>
        <a:defRPr sz="2400" kern="1200">
          <a:solidFill>
            <a:srgbClr val="333E48"/>
          </a:solidFill>
          <a:latin typeface="+mn-lt"/>
          <a:ea typeface="ＭＳ Ｐゴシック" charset="0"/>
          <a:cs typeface="ＭＳ Ｐゴシック" charset="0"/>
        </a:defRPr>
      </a:lvl1pPr>
      <a:lvl2pPr marL="581343" indent="-166688" algn="l" rtl="0" eaLnBrk="1" fontAlgn="base" hangingPunct="1">
        <a:lnSpc>
          <a:spcPct val="100000"/>
        </a:lnSpc>
        <a:spcBef>
          <a:spcPts val="0"/>
        </a:spcBef>
        <a:spcAft>
          <a:spcPts val="0"/>
        </a:spcAft>
        <a:buClr>
          <a:schemeClr val="accent1"/>
        </a:buClr>
        <a:buSzPct val="80000"/>
        <a:buFont typeface="Arial" charset="0"/>
        <a:buChar char="•"/>
        <a:defRPr sz="2000" kern="1200">
          <a:solidFill>
            <a:srgbClr val="333E48"/>
          </a:solidFill>
          <a:latin typeface="+mn-lt"/>
          <a:ea typeface="ＭＳ Ｐゴシック" charset="0"/>
          <a:cs typeface="+mn-cs"/>
        </a:defRPr>
      </a:lvl2pPr>
      <a:lvl3pPr marL="855663" indent="-166688" algn="l" rtl="0" eaLnBrk="1" fontAlgn="base" hangingPunct="1">
        <a:lnSpc>
          <a:spcPct val="100000"/>
        </a:lnSpc>
        <a:spcBef>
          <a:spcPts val="0"/>
        </a:spcBef>
        <a:spcAft>
          <a:spcPts val="0"/>
        </a:spcAft>
        <a:buClr>
          <a:schemeClr val="accent1"/>
        </a:buClr>
        <a:buSzPct val="80000"/>
        <a:buFont typeface="Calibri" charset="0"/>
        <a:buChar char="–"/>
        <a:defRPr kern="1200">
          <a:solidFill>
            <a:srgbClr val="333E48"/>
          </a:solidFill>
          <a:latin typeface="+mn-lt"/>
          <a:ea typeface="ＭＳ Ｐゴシック" charset="0"/>
          <a:cs typeface="+mn-cs"/>
        </a:defRPr>
      </a:lvl3pPr>
      <a:lvl4pPr marL="1201738" indent="-173038" algn="l" rtl="0" eaLnBrk="1" fontAlgn="base" hangingPunct="1">
        <a:lnSpc>
          <a:spcPct val="100000"/>
        </a:lnSpc>
        <a:spcBef>
          <a:spcPts val="0"/>
        </a:spcBef>
        <a:spcAft>
          <a:spcPts val="0"/>
        </a:spcAft>
        <a:buClr>
          <a:schemeClr val="accent1"/>
        </a:buClr>
        <a:buSzPct val="80000"/>
        <a:buFont typeface="Wingdings" charset="2"/>
        <a:buChar char="§"/>
        <a:defRPr kern="1200">
          <a:solidFill>
            <a:srgbClr val="333E48"/>
          </a:solidFill>
          <a:latin typeface="+mn-lt"/>
          <a:ea typeface="ＭＳ Ｐゴシック" charset="0"/>
          <a:cs typeface="+mn-cs"/>
        </a:defRPr>
      </a:lvl4pPr>
      <a:lvl5pPr marL="1427163" indent="-168275" algn="l" rtl="0" eaLnBrk="1" fontAlgn="base" hangingPunct="1">
        <a:lnSpc>
          <a:spcPct val="100000"/>
        </a:lnSpc>
        <a:spcBef>
          <a:spcPts val="0"/>
        </a:spcBef>
        <a:spcAft>
          <a:spcPts val="0"/>
        </a:spcAft>
        <a:buClr>
          <a:schemeClr val="accent1"/>
        </a:buClr>
        <a:buSzPct val="80000"/>
        <a:buFont typeface="Calibri" charset="0"/>
        <a:buChar char="–"/>
        <a:defRPr kern="1200">
          <a:solidFill>
            <a:srgbClr val="333E48"/>
          </a:solidFill>
          <a:latin typeface="+mn-lt"/>
          <a:ea typeface="ＭＳ Ｐゴシック" charset="0"/>
          <a:cs typeface="+mn-cs"/>
        </a:defRPr>
      </a:lvl5pPr>
      <a:lvl6pPr marL="16550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dirty="0" smtClean="0">
          <a:solidFill>
            <a:srgbClr val="383838"/>
          </a:solidFill>
          <a:latin typeface="+mn-lt"/>
          <a:ea typeface="+mn-ea"/>
          <a:cs typeface="+mn-cs"/>
        </a:defRPr>
      </a:lvl6pPr>
      <a:lvl7pPr marL="18836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dirty="0" smtClean="0">
          <a:solidFill>
            <a:srgbClr val="383838"/>
          </a:solidFill>
          <a:latin typeface="+mn-lt"/>
          <a:ea typeface="+mn-ea"/>
          <a:cs typeface="+mn-cs"/>
        </a:defRPr>
      </a:lvl7pPr>
      <a:lvl8pPr marL="21122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dirty="0" smtClean="0">
          <a:solidFill>
            <a:srgbClr val="383838"/>
          </a:solidFill>
          <a:latin typeface="+mn-lt"/>
          <a:ea typeface="+mn-ea"/>
          <a:cs typeface="+mn-cs"/>
        </a:defRPr>
      </a:lvl8pPr>
      <a:lvl9pPr marL="23408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dirty="0" smtClean="0">
          <a:solidFill>
            <a:srgbClr val="383838"/>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619" userDrawn="1">
          <p15:clr>
            <a:srgbClr val="F26B43"/>
          </p15:clr>
        </p15:guide>
        <p15:guide id="4" orient="horz" pos="300" userDrawn="1">
          <p15:clr>
            <a:srgbClr val="F26B43"/>
          </p15:clr>
        </p15:guide>
        <p15:guide id="5" orient="horz" pos="4020" userDrawn="1">
          <p15:clr>
            <a:srgbClr val="F26B43"/>
          </p15:clr>
        </p15:guide>
        <p15:guide id="6" pos="7378" userDrawn="1">
          <p15:clr>
            <a:srgbClr val="F26B43"/>
          </p15:clr>
        </p15:guide>
        <p15:guide id="7" pos="302" userDrawn="1">
          <p15:clr>
            <a:srgbClr val="F26B43"/>
          </p15:clr>
        </p15:guide>
        <p15:guide id="8" pos="7061"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6.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0.xml"/><Relationship Id="rId1" Type="http://schemas.openxmlformats.org/officeDocument/2006/relationships/slideLayout" Target="../slideLayouts/slideLayout2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F0B2B5-4683-EA47-85B4-5F8C42063374}"/>
              </a:ext>
            </a:extLst>
          </p:cNvPr>
          <p:cNvSpPr>
            <a:spLocks noGrp="1"/>
          </p:cNvSpPr>
          <p:nvPr>
            <p:ph type="title"/>
          </p:nvPr>
        </p:nvSpPr>
        <p:spPr/>
        <p:txBody>
          <a:bodyPr/>
          <a:lstStyle/>
          <a:p>
            <a:r>
              <a:rPr lang="en-US" dirty="0"/>
              <a:t>Interrupt Mechanisms</a:t>
            </a:r>
          </a:p>
        </p:txBody>
      </p:sp>
      <p:sp>
        <p:nvSpPr>
          <p:cNvPr id="3" name="Subtitle 2">
            <a:extLst>
              <a:ext uri="{FF2B5EF4-FFF2-40B4-BE49-F238E27FC236}">
                <a16:creationId xmlns:a16="http://schemas.microsoft.com/office/drawing/2014/main" id="{E70F63D7-C9D6-5940-A181-F1CEF7DF7ED4}"/>
              </a:ext>
            </a:extLst>
          </p:cNvPr>
          <p:cNvSpPr>
            <a:spLocks noGrp="1"/>
          </p:cNvSpPr>
          <p:nvPr>
            <p:ph type="subTitle" idx="1"/>
          </p:nvPr>
        </p:nvSpPr>
        <p:spPr/>
        <p:txBody>
          <a:bodyPr/>
          <a:lstStyle/>
          <a:p>
            <a:r>
              <a:rPr lang="en-US" dirty="0"/>
              <a:t>Intro to System-on-Chip Design course</a:t>
            </a:r>
          </a:p>
          <a:p>
            <a:endParaRPr lang="en-US" dirty="0"/>
          </a:p>
        </p:txBody>
      </p:sp>
    </p:spTree>
    <p:extLst>
      <p:ext uri="{BB962C8B-B14F-4D97-AF65-F5344CB8AC3E}">
        <p14:creationId xmlns:p14="http://schemas.microsoft.com/office/powerpoint/2010/main" val="22118909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822B26-188E-9245-AB7A-3FE62164D511}"/>
              </a:ext>
            </a:extLst>
          </p:cNvPr>
          <p:cNvSpPr>
            <a:spLocks noGrp="1"/>
          </p:cNvSpPr>
          <p:nvPr>
            <p:ph type="title"/>
          </p:nvPr>
        </p:nvSpPr>
        <p:spPr/>
        <p:txBody>
          <a:bodyPr/>
          <a:lstStyle/>
          <a:p>
            <a:r>
              <a:rPr lang="en-GB" dirty="0"/>
              <a:t>Armv6-M Exception Model</a:t>
            </a:r>
            <a:endParaRPr lang="en-US" dirty="0"/>
          </a:p>
        </p:txBody>
      </p:sp>
      <p:sp>
        <p:nvSpPr>
          <p:cNvPr id="3" name="Text Placeholder 2">
            <a:extLst>
              <a:ext uri="{FF2B5EF4-FFF2-40B4-BE49-F238E27FC236}">
                <a16:creationId xmlns:a16="http://schemas.microsoft.com/office/drawing/2014/main" id="{DEE07DF9-1503-2C45-9B96-0DC82048771F}"/>
              </a:ext>
            </a:extLst>
          </p:cNvPr>
          <p:cNvSpPr>
            <a:spLocks noGrp="1"/>
          </p:cNvSpPr>
          <p:nvPr>
            <p:ph type="body" sz="quarter" idx="13"/>
          </p:nvPr>
        </p:nvSpPr>
        <p:spPr/>
        <p:txBody>
          <a:bodyPr/>
          <a:lstStyle/>
          <a:p>
            <a:r>
              <a:rPr lang="en-US" dirty="0"/>
              <a:t>Exceptions with corresponding priority levels</a:t>
            </a:r>
          </a:p>
          <a:p>
            <a:endParaRPr lang="en-US" dirty="0"/>
          </a:p>
        </p:txBody>
      </p:sp>
      <p:graphicFrame>
        <p:nvGraphicFramePr>
          <p:cNvPr id="5" name="Content Placeholder 3">
            <a:extLst>
              <a:ext uri="{FF2B5EF4-FFF2-40B4-BE49-F238E27FC236}">
                <a16:creationId xmlns:a16="http://schemas.microsoft.com/office/drawing/2014/main" id="{75F1B1FD-C3A9-41CE-946C-C5AD27A29A22}"/>
              </a:ext>
            </a:extLst>
          </p:cNvPr>
          <p:cNvGraphicFramePr>
            <a:graphicFrameLocks/>
          </p:cNvGraphicFramePr>
          <p:nvPr>
            <p:extLst>
              <p:ext uri="{D42A27DB-BD31-4B8C-83A1-F6EECF244321}">
                <p14:modId xmlns:p14="http://schemas.microsoft.com/office/powerpoint/2010/main" val="2647144169"/>
              </p:ext>
            </p:extLst>
          </p:nvPr>
        </p:nvGraphicFramePr>
        <p:xfrm>
          <a:off x="611479" y="1813978"/>
          <a:ext cx="11186447" cy="4427541"/>
        </p:xfrm>
        <a:graphic>
          <a:graphicData uri="http://schemas.openxmlformats.org/drawingml/2006/table">
            <a:tbl>
              <a:tblPr firstRow="1" bandRow="1">
                <a:tableStyleId>{5C22544A-7EE6-4342-B048-85BDC9FD1C3A}</a:tableStyleId>
              </a:tblPr>
              <a:tblGrid>
                <a:gridCol w="3058328">
                  <a:extLst>
                    <a:ext uri="{9D8B030D-6E8A-4147-A177-3AD203B41FA5}">
                      <a16:colId xmlns:a16="http://schemas.microsoft.com/office/drawing/2014/main" val="20000"/>
                    </a:ext>
                  </a:extLst>
                </a:gridCol>
                <a:gridCol w="4399304">
                  <a:extLst>
                    <a:ext uri="{9D8B030D-6E8A-4147-A177-3AD203B41FA5}">
                      <a16:colId xmlns:a16="http://schemas.microsoft.com/office/drawing/2014/main" val="20001"/>
                    </a:ext>
                  </a:extLst>
                </a:gridCol>
                <a:gridCol w="3728815">
                  <a:extLst>
                    <a:ext uri="{9D8B030D-6E8A-4147-A177-3AD203B41FA5}">
                      <a16:colId xmlns:a16="http://schemas.microsoft.com/office/drawing/2014/main" val="20002"/>
                    </a:ext>
                  </a:extLst>
                </a:gridCol>
              </a:tblGrid>
              <a:tr h="466632">
                <a:tc>
                  <a:txBody>
                    <a:bodyPr/>
                    <a:lstStyle/>
                    <a:p>
                      <a:r>
                        <a:rPr lang="en-GB" sz="1800" dirty="0"/>
                        <a:t>Exception number</a:t>
                      </a:r>
                    </a:p>
                  </a:txBody>
                  <a:tcPr marL="121872" marR="121872"/>
                </a:tc>
                <a:tc>
                  <a:txBody>
                    <a:bodyPr/>
                    <a:lstStyle/>
                    <a:p>
                      <a:r>
                        <a:rPr lang="en-GB" sz="1800" dirty="0"/>
                        <a:t>Exception type</a:t>
                      </a:r>
                    </a:p>
                  </a:txBody>
                  <a:tcPr marL="121872" marR="121872"/>
                </a:tc>
                <a:tc>
                  <a:txBody>
                    <a:bodyPr/>
                    <a:lstStyle/>
                    <a:p>
                      <a:r>
                        <a:rPr lang="en-GB" sz="1800" dirty="0"/>
                        <a:t>Priority </a:t>
                      </a:r>
                    </a:p>
                  </a:txBody>
                  <a:tcPr marL="121872" marR="121872"/>
                </a:tc>
                <a:extLst>
                  <a:ext uri="{0D108BD9-81ED-4DB2-BD59-A6C34878D82A}">
                    <a16:rowId xmlns:a16="http://schemas.microsoft.com/office/drawing/2014/main" val="10000"/>
                  </a:ext>
                </a:extLst>
              </a:tr>
              <a:tr h="440101">
                <a:tc>
                  <a:txBody>
                    <a:bodyPr/>
                    <a:lstStyle/>
                    <a:p>
                      <a:r>
                        <a:rPr lang="en-GB" sz="1800" dirty="0"/>
                        <a:t>1</a:t>
                      </a:r>
                    </a:p>
                  </a:txBody>
                  <a:tcPr marL="121872" marR="121872"/>
                </a:tc>
                <a:tc>
                  <a:txBody>
                    <a:bodyPr/>
                    <a:lstStyle/>
                    <a:p>
                      <a:r>
                        <a:rPr lang="en-GB" sz="1800" dirty="0"/>
                        <a:t>Reset </a:t>
                      </a:r>
                    </a:p>
                  </a:txBody>
                  <a:tcPr marL="121872" marR="121872"/>
                </a:tc>
                <a:tc>
                  <a:txBody>
                    <a:bodyPr/>
                    <a:lstStyle/>
                    <a:p>
                      <a:r>
                        <a:rPr lang="en-GB" sz="1800" dirty="0"/>
                        <a:t>-3 (highest)</a:t>
                      </a:r>
                    </a:p>
                  </a:txBody>
                  <a:tcPr marL="121872" marR="121872"/>
                </a:tc>
                <a:extLst>
                  <a:ext uri="{0D108BD9-81ED-4DB2-BD59-A6C34878D82A}">
                    <a16:rowId xmlns:a16="http://schemas.microsoft.com/office/drawing/2014/main" val="10001"/>
                  </a:ext>
                </a:extLst>
              </a:tr>
              <a:tr h="440101">
                <a:tc>
                  <a:txBody>
                    <a:bodyPr/>
                    <a:lstStyle/>
                    <a:p>
                      <a:r>
                        <a:rPr lang="en-GB" sz="1800" dirty="0"/>
                        <a:t>2</a:t>
                      </a:r>
                    </a:p>
                  </a:txBody>
                  <a:tcPr marL="121872" marR="121872"/>
                </a:tc>
                <a:tc>
                  <a:txBody>
                    <a:bodyPr/>
                    <a:lstStyle/>
                    <a:p>
                      <a:r>
                        <a:rPr lang="en-GB" sz="1800" dirty="0"/>
                        <a:t>NMI</a:t>
                      </a:r>
                    </a:p>
                  </a:txBody>
                  <a:tcPr marL="121872" marR="121872"/>
                </a:tc>
                <a:tc>
                  <a:txBody>
                    <a:bodyPr/>
                    <a:lstStyle/>
                    <a:p>
                      <a:r>
                        <a:rPr lang="en-GB" sz="1800" dirty="0"/>
                        <a:t>-2</a:t>
                      </a:r>
                    </a:p>
                  </a:txBody>
                  <a:tcPr marL="121872" marR="121872"/>
                </a:tc>
                <a:extLst>
                  <a:ext uri="{0D108BD9-81ED-4DB2-BD59-A6C34878D82A}">
                    <a16:rowId xmlns:a16="http://schemas.microsoft.com/office/drawing/2014/main" val="10002"/>
                  </a:ext>
                </a:extLst>
              </a:tr>
              <a:tr h="440101">
                <a:tc>
                  <a:txBody>
                    <a:bodyPr/>
                    <a:lstStyle/>
                    <a:p>
                      <a:r>
                        <a:rPr lang="en-GB" sz="1800" dirty="0"/>
                        <a:t>3</a:t>
                      </a:r>
                    </a:p>
                  </a:txBody>
                  <a:tcPr marL="121872" marR="121872"/>
                </a:tc>
                <a:tc>
                  <a:txBody>
                    <a:bodyPr/>
                    <a:lstStyle/>
                    <a:p>
                      <a:r>
                        <a:rPr lang="en-GB" sz="1800" dirty="0"/>
                        <a:t>HardFault</a:t>
                      </a:r>
                    </a:p>
                  </a:txBody>
                  <a:tcPr marL="121872" marR="121872"/>
                </a:tc>
                <a:tc>
                  <a:txBody>
                    <a:bodyPr/>
                    <a:lstStyle/>
                    <a:p>
                      <a:r>
                        <a:rPr lang="en-GB" sz="1800" dirty="0"/>
                        <a:t>-1</a:t>
                      </a:r>
                    </a:p>
                  </a:txBody>
                  <a:tcPr marL="121872" marR="121872"/>
                </a:tc>
                <a:extLst>
                  <a:ext uri="{0D108BD9-81ED-4DB2-BD59-A6C34878D82A}">
                    <a16:rowId xmlns:a16="http://schemas.microsoft.com/office/drawing/2014/main" val="10003"/>
                  </a:ext>
                </a:extLst>
              </a:tr>
              <a:tr h="440101">
                <a:tc>
                  <a:txBody>
                    <a:bodyPr/>
                    <a:lstStyle/>
                    <a:p>
                      <a:r>
                        <a:rPr lang="en-GB" sz="1800" dirty="0"/>
                        <a:t>4-10</a:t>
                      </a:r>
                    </a:p>
                  </a:txBody>
                  <a:tcPr marL="121872" marR="121872"/>
                </a:tc>
                <a:tc>
                  <a:txBody>
                    <a:bodyPr/>
                    <a:lstStyle/>
                    <a:p>
                      <a:r>
                        <a:rPr lang="en-GB" sz="1800" dirty="0"/>
                        <a:t>Reserved </a:t>
                      </a:r>
                    </a:p>
                  </a:txBody>
                  <a:tcPr marL="121872" marR="121872"/>
                </a:tc>
                <a:tc>
                  <a:txBody>
                    <a:bodyPr/>
                    <a:lstStyle/>
                    <a:p>
                      <a:endParaRPr lang="en-GB" sz="1800" dirty="0"/>
                    </a:p>
                  </a:txBody>
                  <a:tcPr marL="121872" marR="121872"/>
                </a:tc>
                <a:extLst>
                  <a:ext uri="{0D108BD9-81ED-4DB2-BD59-A6C34878D82A}">
                    <a16:rowId xmlns:a16="http://schemas.microsoft.com/office/drawing/2014/main" val="10004"/>
                  </a:ext>
                </a:extLst>
              </a:tr>
              <a:tr h="440101">
                <a:tc>
                  <a:txBody>
                    <a:bodyPr/>
                    <a:lstStyle/>
                    <a:p>
                      <a:r>
                        <a:rPr lang="en-GB" sz="1800" dirty="0"/>
                        <a:t>11</a:t>
                      </a:r>
                    </a:p>
                  </a:txBody>
                  <a:tcPr marL="121872" marR="121872"/>
                </a:tc>
                <a:tc>
                  <a:txBody>
                    <a:bodyPr/>
                    <a:lstStyle/>
                    <a:p>
                      <a:r>
                        <a:rPr lang="en-GB" sz="1800" dirty="0"/>
                        <a:t>SVCall</a:t>
                      </a:r>
                    </a:p>
                  </a:txBody>
                  <a:tcPr marL="121872" marR="121872"/>
                </a:tc>
                <a:tc>
                  <a:txBody>
                    <a:bodyPr/>
                    <a:lstStyle/>
                    <a:p>
                      <a:r>
                        <a:rPr lang="en-GB" sz="1800" dirty="0"/>
                        <a:t>Programmable</a:t>
                      </a:r>
                    </a:p>
                  </a:txBody>
                  <a:tcPr marL="121872" marR="121872"/>
                </a:tc>
                <a:extLst>
                  <a:ext uri="{0D108BD9-81ED-4DB2-BD59-A6C34878D82A}">
                    <a16:rowId xmlns:a16="http://schemas.microsoft.com/office/drawing/2014/main" val="10005"/>
                  </a:ext>
                </a:extLst>
              </a:tr>
              <a:tr h="440101">
                <a:tc>
                  <a:txBody>
                    <a:bodyPr/>
                    <a:lstStyle/>
                    <a:p>
                      <a:r>
                        <a:rPr lang="en-GB" sz="1800" dirty="0"/>
                        <a:t>12-13</a:t>
                      </a:r>
                    </a:p>
                  </a:txBody>
                  <a:tcPr marL="121872" marR="121872"/>
                </a:tc>
                <a:tc>
                  <a:txBody>
                    <a:bodyPr/>
                    <a:lstStyle/>
                    <a:p>
                      <a:r>
                        <a:rPr lang="en-GB" sz="1800" dirty="0"/>
                        <a:t>Reserved</a:t>
                      </a:r>
                    </a:p>
                  </a:txBody>
                  <a:tcPr marL="121872" marR="121872"/>
                </a:tc>
                <a:tc>
                  <a:txBody>
                    <a:bodyPr/>
                    <a:lstStyle/>
                    <a:p>
                      <a:endParaRPr lang="en-GB" sz="1800" dirty="0"/>
                    </a:p>
                  </a:txBody>
                  <a:tcPr marL="121872" marR="121872"/>
                </a:tc>
                <a:extLst>
                  <a:ext uri="{0D108BD9-81ED-4DB2-BD59-A6C34878D82A}">
                    <a16:rowId xmlns:a16="http://schemas.microsoft.com/office/drawing/2014/main" val="10006"/>
                  </a:ext>
                </a:extLst>
              </a:tr>
              <a:tr h="440101">
                <a:tc>
                  <a:txBody>
                    <a:bodyPr/>
                    <a:lstStyle/>
                    <a:p>
                      <a:r>
                        <a:rPr lang="en-GB" sz="1800" dirty="0"/>
                        <a:t>14</a:t>
                      </a:r>
                    </a:p>
                  </a:txBody>
                  <a:tcPr marL="121872" marR="121872"/>
                </a:tc>
                <a:tc>
                  <a:txBody>
                    <a:bodyPr/>
                    <a:lstStyle/>
                    <a:p>
                      <a:r>
                        <a:rPr lang="en-GB" sz="1800" dirty="0"/>
                        <a:t>PendSV</a:t>
                      </a:r>
                    </a:p>
                  </a:txBody>
                  <a:tcPr marL="121872" marR="121872"/>
                </a:tc>
                <a:tc>
                  <a:txBody>
                    <a:bodyPr/>
                    <a:lstStyle/>
                    <a:p>
                      <a:r>
                        <a:rPr lang="en-GB" sz="1800" dirty="0"/>
                        <a:t>Programmable</a:t>
                      </a:r>
                    </a:p>
                  </a:txBody>
                  <a:tcPr marL="121872" marR="121872"/>
                </a:tc>
                <a:extLst>
                  <a:ext uri="{0D108BD9-81ED-4DB2-BD59-A6C34878D82A}">
                    <a16:rowId xmlns:a16="http://schemas.microsoft.com/office/drawing/2014/main" val="10007"/>
                  </a:ext>
                </a:extLst>
              </a:tr>
              <a:tr h="440101">
                <a:tc>
                  <a:txBody>
                    <a:bodyPr/>
                    <a:lstStyle/>
                    <a:p>
                      <a:r>
                        <a:rPr lang="en-GB" sz="1800" dirty="0"/>
                        <a:t>15</a:t>
                      </a:r>
                    </a:p>
                  </a:txBody>
                  <a:tcPr marL="121872" marR="121872"/>
                </a:tc>
                <a:tc>
                  <a:txBody>
                    <a:bodyPr/>
                    <a:lstStyle/>
                    <a:p>
                      <a:r>
                        <a:rPr lang="en-GB" sz="1800" dirty="0"/>
                        <a:t>SysTick,</a:t>
                      </a:r>
                      <a:r>
                        <a:rPr lang="en-GB" sz="1800" baseline="0" dirty="0"/>
                        <a:t> optional</a:t>
                      </a:r>
                      <a:endParaRPr lang="en-GB" sz="1800" dirty="0"/>
                    </a:p>
                  </a:txBody>
                  <a:tcPr marL="121872" marR="121872"/>
                </a:tc>
                <a:tc>
                  <a:txBody>
                    <a:bodyPr/>
                    <a:lstStyle/>
                    <a:p>
                      <a:r>
                        <a:rPr lang="en-GB" sz="1800" dirty="0"/>
                        <a:t>Programmable</a:t>
                      </a:r>
                    </a:p>
                  </a:txBody>
                  <a:tcPr marL="121872" marR="121872"/>
                </a:tc>
                <a:extLst>
                  <a:ext uri="{0D108BD9-81ED-4DB2-BD59-A6C34878D82A}">
                    <a16:rowId xmlns:a16="http://schemas.microsoft.com/office/drawing/2014/main" val="10008"/>
                  </a:ext>
                </a:extLst>
              </a:tr>
              <a:tr h="440101">
                <a:tc>
                  <a:txBody>
                    <a:bodyPr/>
                    <a:lstStyle/>
                    <a:p>
                      <a:r>
                        <a:rPr lang="en-GB" sz="1800" dirty="0"/>
                        <a:t>16</a:t>
                      </a:r>
                      <a:r>
                        <a:rPr lang="en-GB" sz="1800" baseline="0" dirty="0"/>
                        <a:t> + N</a:t>
                      </a:r>
                      <a:endParaRPr lang="en-GB" sz="1800" dirty="0"/>
                    </a:p>
                  </a:txBody>
                  <a:tcPr marL="121872" marR="121872"/>
                </a:tc>
                <a:tc>
                  <a:txBody>
                    <a:bodyPr/>
                    <a:lstStyle/>
                    <a:p>
                      <a:r>
                        <a:rPr lang="en-GB" sz="1800" dirty="0"/>
                        <a:t>External interrupt 0-31 </a:t>
                      </a:r>
                    </a:p>
                  </a:txBody>
                  <a:tcPr marL="121872" marR="121872"/>
                </a:tc>
                <a:tc>
                  <a:txBody>
                    <a:bodyPr/>
                    <a:lstStyle/>
                    <a:p>
                      <a:r>
                        <a:rPr lang="en-GB" sz="1800" dirty="0"/>
                        <a:t>Programmable</a:t>
                      </a:r>
                    </a:p>
                  </a:txBody>
                  <a:tcPr marL="121872" marR="121872"/>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6410354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GB" dirty="0"/>
              <a:t>Armv6-M Exception Model</a:t>
            </a:r>
            <a:endParaRPr lang="en-US" dirty="0"/>
          </a:p>
        </p:txBody>
      </p:sp>
      <p:sp>
        <p:nvSpPr>
          <p:cNvPr id="29699" name="Content Placeholder 18">
            <a:extLst>
              <a:ext uri="{FF2B5EF4-FFF2-40B4-BE49-F238E27FC236}">
                <a16:creationId xmlns:a16="http://schemas.microsoft.com/office/drawing/2014/main" id="{52EB3C3E-30C4-4EFE-A0AE-51FDB62B17F2}"/>
              </a:ext>
            </a:extLst>
          </p:cNvPr>
          <p:cNvSpPr>
            <a:spLocks noGrp="1" noChangeArrowheads="1"/>
          </p:cNvSpPr>
          <p:nvPr>
            <p:ph idx="1"/>
          </p:nvPr>
        </p:nvSpPr>
        <p:spPr bwMode="auto">
          <a:xfrm>
            <a:off x="492125" y="1639888"/>
            <a:ext cx="11180763" cy="4086225"/>
          </a:xfrm>
        </p:spPr>
        <p:txBody>
          <a:bodyPr wrap="square" numCol="1" anchor="t" anchorCtr="0" compatLnSpc="1">
            <a:prstTxWarp prst="textNoShape">
              <a:avLst/>
            </a:prstTxWarp>
          </a:bodyPr>
          <a:lstStyle/>
          <a:p>
            <a:r>
              <a:rPr lang="en-GB" dirty="0"/>
              <a:t>Reset</a:t>
            </a:r>
            <a:endParaRPr lang="en-US" altLang="en-US" dirty="0">
              <a:ea typeface="ＭＳ Ｐゴシック" panose="020B0600070205080204" pitchFamily="34" charset="-128"/>
            </a:endParaRPr>
          </a:p>
          <a:p>
            <a:pPr lvl="1"/>
            <a:r>
              <a:rPr lang="en-IN" altLang="en-US" dirty="0">
                <a:ea typeface="ＭＳ Ｐゴシック" panose="020B0600070205080204" pitchFamily="34" charset="-128"/>
              </a:rPr>
              <a:t>The Armv6-M profile supports two levels of reset.</a:t>
            </a:r>
          </a:p>
          <a:p>
            <a:pPr lvl="1"/>
            <a:r>
              <a:rPr lang="en-IN" altLang="en-US" dirty="0">
                <a:ea typeface="ＭＳ Ｐゴシック" panose="020B0600070205080204" pitchFamily="34" charset="-128"/>
              </a:rPr>
              <a:t>Power-on reset resets the processor, SCS, and debug logic.</a:t>
            </a:r>
          </a:p>
          <a:p>
            <a:pPr lvl="1"/>
            <a:r>
              <a:rPr lang="en-IN" altLang="en-US" dirty="0">
                <a:ea typeface="ＭＳ Ｐゴシック" panose="020B0600070205080204" pitchFamily="34" charset="-128"/>
              </a:rPr>
              <a:t>Local reset resets the processor and SCS, and not the debug-related resources.</a:t>
            </a:r>
          </a:p>
          <a:p>
            <a:pPr lvl="1"/>
            <a:r>
              <a:rPr lang="en-IN" altLang="en-US" dirty="0">
                <a:ea typeface="ＭＳ Ｐゴシック" panose="020B0600070205080204" pitchFamily="34" charset="-128"/>
              </a:rPr>
              <a:t>The reset exception is permanently enabled with a fixed priority of -3.</a:t>
            </a:r>
          </a:p>
          <a:p>
            <a:r>
              <a:rPr lang="en-GB" dirty="0"/>
              <a:t>Non maskable interrupt (NMI)</a:t>
            </a:r>
            <a:endParaRPr lang="en-US" altLang="en-US" dirty="0">
              <a:ea typeface="ＭＳ Ｐゴシック" panose="020B0600070205080204" pitchFamily="34" charset="-128"/>
            </a:endParaRPr>
          </a:p>
          <a:p>
            <a:pPr lvl="1"/>
            <a:r>
              <a:rPr lang="en-IN" altLang="en-US" dirty="0">
                <a:ea typeface="ＭＳ Ｐゴシック" panose="020B0600070205080204" pitchFamily="34" charset="-128"/>
              </a:rPr>
              <a:t>The second highest priority exception cannot be disabled.</a:t>
            </a:r>
          </a:p>
          <a:p>
            <a:pPr lvl="1"/>
            <a:r>
              <a:rPr lang="en-IN" altLang="en-US" dirty="0">
                <a:ea typeface="ＭＳ Ｐゴシック" panose="020B0600070205080204" pitchFamily="34" charset="-128"/>
              </a:rPr>
              <a:t>Useful for safety critical systems like industrial control or automotive</a:t>
            </a:r>
          </a:p>
          <a:p>
            <a:pPr lvl="1"/>
            <a:r>
              <a:rPr lang="en-IN" altLang="en-US" dirty="0">
                <a:ea typeface="ＭＳ Ｐゴシック" panose="020B0600070205080204" pitchFamily="34" charset="-128"/>
              </a:rPr>
              <a:t>Can be used for power failure handling or as a watchdog</a:t>
            </a:r>
          </a:p>
          <a:p>
            <a:pPr lvl="1"/>
            <a:endParaRPr lang="en-US" altLang="en-US" dirty="0">
              <a:ea typeface="ＭＳ Ｐゴシック" panose="020B0600070205080204" pitchFamily="34" charset="-128"/>
            </a:endParaRPr>
          </a:p>
        </p:txBody>
      </p:sp>
    </p:spTree>
    <p:extLst>
      <p:ext uri="{BB962C8B-B14F-4D97-AF65-F5344CB8AC3E}">
        <p14:creationId xmlns:p14="http://schemas.microsoft.com/office/powerpoint/2010/main" val="33023409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GB" dirty="0"/>
              <a:t>Armv6-M Exception Model</a:t>
            </a:r>
            <a:endParaRPr lang="en-US" dirty="0"/>
          </a:p>
        </p:txBody>
      </p:sp>
      <p:sp>
        <p:nvSpPr>
          <p:cNvPr id="29699" name="Content Placeholder 18">
            <a:extLst>
              <a:ext uri="{FF2B5EF4-FFF2-40B4-BE49-F238E27FC236}">
                <a16:creationId xmlns:a16="http://schemas.microsoft.com/office/drawing/2014/main" id="{52EB3C3E-30C4-4EFE-A0AE-51FDB62B17F2}"/>
              </a:ext>
            </a:extLst>
          </p:cNvPr>
          <p:cNvSpPr>
            <a:spLocks noGrp="1" noChangeArrowheads="1"/>
          </p:cNvSpPr>
          <p:nvPr>
            <p:ph idx="1"/>
          </p:nvPr>
        </p:nvSpPr>
        <p:spPr bwMode="auto">
          <a:xfrm>
            <a:off x="492125" y="1639888"/>
            <a:ext cx="11180763" cy="4086225"/>
          </a:xfrm>
        </p:spPr>
        <p:txBody>
          <a:bodyPr wrap="square" numCol="1" anchor="t" anchorCtr="0" compatLnSpc="1">
            <a:prstTxWarp prst="textNoShape">
              <a:avLst/>
            </a:prstTxWarp>
          </a:bodyPr>
          <a:lstStyle/>
          <a:p>
            <a:r>
              <a:rPr lang="en-GB" dirty="0"/>
              <a:t>HardFault</a:t>
            </a:r>
            <a:endParaRPr lang="en-US" altLang="en-US" dirty="0">
              <a:ea typeface="ＭＳ Ｐゴシック" panose="020B0600070205080204" pitchFamily="34" charset="-128"/>
            </a:endParaRPr>
          </a:p>
          <a:p>
            <a:pPr lvl="1"/>
            <a:r>
              <a:rPr lang="en-IN" altLang="en-US" dirty="0">
                <a:ea typeface="ＭＳ Ｐゴシック" panose="020B0600070205080204" pitchFamily="34" charset="-128"/>
              </a:rPr>
              <a:t>HardFault is the generic fault that exists for all classes of fault that cannot be handled by any of the other exception mechanisms.</a:t>
            </a:r>
          </a:p>
          <a:p>
            <a:pPr lvl="1"/>
            <a:r>
              <a:rPr lang="en-IN" altLang="en-US" dirty="0">
                <a:ea typeface="ＭＳ Ｐゴシック" panose="020B0600070205080204" pitchFamily="34" charset="-128"/>
              </a:rPr>
              <a:t>For example, trying to execute an unknown opcode, or a fault on a bus interface or memory system</a:t>
            </a:r>
          </a:p>
          <a:p>
            <a:r>
              <a:rPr lang="en-GB" dirty="0"/>
              <a:t>SVCall (SuperVisor Call)</a:t>
            </a:r>
            <a:endParaRPr lang="en-US" altLang="en-US" dirty="0">
              <a:ea typeface="ＭＳ Ｐゴシック" panose="020B0600070205080204" pitchFamily="34" charset="-128"/>
            </a:endParaRPr>
          </a:p>
          <a:p>
            <a:pPr lvl="1"/>
            <a:r>
              <a:rPr lang="en-IN" altLang="en-US" dirty="0">
                <a:ea typeface="ＭＳ Ｐゴシック" panose="020B0600070205080204" pitchFamily="34" charset="-128"/>
              </a:rPr>
              <a:t>SVCall exception takes place when SVC instruction is executed.</a:t>
            </a:r>
          </a:p>
          <a:p>
            <a:pPr lvl="1"/>
            <a:r>
              <a:rPr lang="en-IN" altLang="en-US" dirty="0">
                <a:ea typeface="ＭＳ Ｐゴシック" panose="020B0600070205080204" pitchFamily="34" charset="-128"/>
              </a:rPr>
              <a:t>Is usually used in an OS control</a:t>
            </a:r>
          </a:p>
          <a:p>
            <a:r>
              <a:rPr lang="en-GB" dirty="0"/>
              <a:t>PendSV (Pendable Service Call)</a:t>
            </a:r>
            <a:endParaRPr lang="en-US" altLang="en-US" dirty="0">
              <a:ea typeface="ＭＳ Ｐゴシック" panose="020B0600070205080204" pitchFamily="34" charset="-128"/>
            </a:endParaRPr>
          </a:p>
          <a:p>
            <a:pPr lvl="1"/>
            <a:r>
              <a:rPr lang="en-GB" dirty="0"/>
              <a:t>Similar to an SVCall, but does not immediately take place</a:t>
            </a:r>
          </a:p>
          <a:p>
            <a:pPr lvl="1"/>
            <a:r>
              <a:rPr lang="en-GB" dirty="0"/>
              <a:t>Starts only when high-priority tasks are completed</a:t>
            </a:r>
            <a:endParaRPr lang="en-IN" altLang="en-US" dirty="0">
              <a:ea typeface="ＭＳ Ｐゴシック" panose="020B0600070205080204" pitchFamily="34" charset="-128"/>
            </a:endParaRPr>
          </a:p>
          <a:p>
            <a:pPr lvl="1"/>
            <a:endParaRPr lang="en-US" altLang="en-US" dirty="0">
              <a:ea typeface="ＭＳ Ｐゴシック" panose="020B0600070205080204" pitchFamily="34" charset="-128"/>
            </a:endParaRPr>
          </a:p>
        </p:txBody>
      </p:sp>
    </p:spTree>
    <p:extLst>
      <p:ext uri="{BB962C8B-B14F-4D97-AF65-F5344CB8AC3E}">
        <p14:creationId xmlns:p14="http://schemas.microsoft.com/office/powerpoint/2010/main" val="34292701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GB" dirty="0"/>
              <a:t>Armv6-M Exception Model</a:t>
            </a:r>
            <a:endParaRPr lang="en-US" dirty="0"/>
          </a:p>
        </p:txBody>
      </p:sp>
      <p:sp>
        <p:nvSpPr>
          <p:cNvPr id="29699" name="Content Placeholder 18">
            <a:extLst>
              <a:ext uri="{FF2B5EF4-FFF2-40B4-BE49-F238E27FC236}">
                <a16:creationId xmlns:a16="http://schemas.microsoft.com/office/drawing/2014/main" id="{52EB3C3E-30C4-4EFE-A0AE-51FDB62B17F2}"/>
              </a:ext>
            </a:extLst>
          </p:cNvPr>
          <p:cNvSpPr>
            <a:spLocks noGrp="1" noChangeArrowheads="1"/>
          </p:cNvSpPr>
          <p:nvPr>
            <p:ph idx="1"/>
          </p:nvPr>
        </p:nvSpPr>
        <p:spPr bwMode="auto">
          <a:xfrm>
            <a:off x="492125" y="1639888"/>
            <a:ext cx="11180763" cy="4086225"/>
          </a:xfrm>
        </p:spPr>
        <p:txBody>
          <a:bodyPr wrap="square" numCol="1" anchor="t" anchorCtr="0" compatLnSpc="1">
            <a:prstTxWarp prst="textNoShape">
              <a:avLst/>
            </a:prstTxWarp>
          </a:bodyPr>
          <a:lstStyle/>
          <a:p>
            <a:r>
              <a:rPr lang="en-GB" dirty="0"/>
              <a:t>SysTick</a:t>
            </a:r>
            <a:endParaRPr lang="en-US" altLang="en-US" dirty="0">
              <a:ea typeface="ＭＳ Ｐゴシック" panose="020B0600070205080204" pitchFamily="34" charset="-128"/>
            </a:endParaRPr>
          </a:p>
          <a:p>
            <a:pPr lvl="1"/>
            <a:r>
              <a:rPr lang="en-IN" altLang="en-US" dirty="0">
                <a:ea typeface="ＭＳ Ｐゴシック" panose="020B0600070205080204" pitchFamily="34" charset="-128"/>
              </a:rPr>
              <a:t>The System Tick timer is another feature of an OS application.</a:t>
            </a:r>
          </a:p>
          <a:p>
            <a:pPr lvl="1"/>
            <a:r>
              <a:rPr lang="en-IN" altLang="en-US" dirty="0">
                <a:ea typeface="ＭＳ Ｐゴシック" panose="020B0600070205080204" pitchFamily="34" charset="-128"/>
              </a:rPr>
              <a:t>Exception starts </a:t>
            </a:r>
            <a:r>
              <a:rPr lang="en-IN" altLang="en-US">
                <a:ea typeface="ＭＳ Ｐゴシック" panose="020B0600070205080204" pitchFamily="34" charset="-128"/>
              </a:rPr>
              <a:t>when a </a:t>
            </a:r>
            <a:r>
              <a:rPr lang="en-IN" altLang="en-US" dirty="0">
                <a:ea typeface="ＭＳ Ｐゴシック" panose="020B0600070205080204" pitchFamily="34" charset="-128"/>
              </a:rPr>
              <a:t>regular interrupt is generated from a timer.</a:t>
            </a:r>
          </a:p>
          <a:p>
            <a:r>
              <a:rPr lang="en-GB" dirty="0"/>
              <a:t>External interrupts</a:t>
            </a:r>
            <a:endParaRPr lang="en-US" altLang="en-US" dirty="0">
              <a:ea typeface="ＭＳ Ｐゴシック" panose="020B0600070205080204" pitchFamily="34" charset="-128"/>
            </a:endParaRPr>
          </a:p>
          <a:p>
            <a:pPr lvl="1"/>
            <a:r>
              <a:rPr lang="en-IN" altLang="en-US" dirty="0">
                <a:ea typeface="ＭＳ Ｐゴシック" panose="020B0600070205080204" pitchFamily="34" charset="-128"/>
              </a:rPr>
              <a:t>Supports up to 32 external interrupts, which can be connected from on-chip peripherals</a:t>
            </a:r>
          </a:p>
          <a:p>
            <a:pPr lvl="1"/>
            <a:r>
              <a:rPr lang="en-IN" altLang="en-US" dirty="0">
                <a:ea typeface="ＭＳ Ｐゴシック" panose="020B0600070205080204" pitchFamily="34" charset="-128"/>
              </a:rPr>
              <a:t>Needs to be enabled before being used</a:t>
            </a:r>
          </a:p>
          <a:p>
            <a:pPr lvl="1"/>
            <a:r>
              <a:rPr lang="en-IN" altLang="en-US" dirty="0">
                <a:ea typeface="ＭＳ Ｐゴシック" panose="020B0600070205080204" pitchFamily="34" charset="-128"/>
              </a:rPr>
              <a:t>Programmable priorities</a:t>
            </a:r>
          </a:p>
          <a:p>
            <a:pPr lvl="1"/>
            <a:endParaRPr lang="en-US" altLang="en-US" dirty="0">
              <a:ea typeface="ＭＳ Ｐゴシック" panose="020B0600070205080204" pitchFamily="34" charset="-128"/>
            </a:endParaRPr>
          </a:p>
        </p:txBody>
      </p:sp>
    </p:spTree>
    <p:extLst>
      <p:ext uri="{BB962C8B-B14F-4D97-AF65-F5344CB8AC3E}">
        <p14:creationId xmlns:p14="http://schemas.microsoft.com/office/powerpoint/2010/main" val="4938173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GB" dirty="0"/>
              <a:t>Cortex-M0 Interrupt Controller</a:t>
            </a:r>
            <a:endParaRPr lang="en-US" dirty="0"/>
          </a:p>
        </p:txBody>
      </p:sp>
      <p:sp>
        <p:nvSpPr>
          <p:cNvPr id="29699" name="Content Placeholder 18">
            <a:extLst>
              <a:ext uri="{FF2B5EF4-FFF2-40B4-BE49-F238E27FC236}">
                <a16:creationId xmlns:a16="http://schemas.microsoft.com/office/drawing/2014/main" id="{52EB3C3E-30C4-4EFE-A0AE-51FDB62B17F2}"/>
              </a:ext>
            </a:extLst>
          </p:cNvPr>
          <p:cNvSpPr>
            <a:spLocks noGrp="1" noChangeArrowheads="1"/>
          </p:cNvSpPr>
          <p:nvPr>
            <p:ph idx="1"/>
          </p:nvPr>
        </p:nvSpPr>
        <p:spPr bwMode="auto">
          <a:xfrm>
            <a:off x="505618" y="1215653"/>
            <a:ext cx="11180763" cy="4086225"/>
          </a:xfrm>
        </p:spPr>
        <p:txBody>
          <a:bodyPr wrap="square" numCol="1" anchor="t" anchorCtr="0" compatLnSpc="1">
            <a:prstTxWarp prst="textNoShape">
              <a:avLst/>
            </a:prstTxWarp>
          </a:bodyPr>
          <a:lstStyle/>
          <a:p>
            <a:r>
              <a:rPr lang="en-GB" dirty="0"/>
              <a:t>Memory map of nested vectored interrupt controller (NVIC)</a:t>
            </a:r>
            <a:endParaRPr lang="en-US" altLang="en-US" dirty="0">
              <a:ea typeface="ＭＳ Ｐゴシック" panose="020B0600070205080204" pitchFamily="34" charset="-128"/>
            </a:endParaRPr>
          </a:p>
        </p:txBody>
      </p:sp>
      <p:cxnSp>
        <p:nvCxnSpPr>
          <p:cNvPr id="5" name="Straight Connector 4">
            <a:extLst>
              <a:ext uri="{FF2B5EF4-FFF2-40B4-BE49-F238E27FC236}">
                <a16:creationId xmlns:a16="http://schemas.microsoft.com/office/drawing/2014/main" id="{015786C9-DCF4-4B54-92AD-C63B3468E1A0}"/>
              </a:ext>
            </a:extLst>
          </p:cNvPr>
          <p:cNvCxnSpPr/>
          <p:nvPr/>
        </p:nvCxnSpPr>
        <p:spPr bwMode="auto">
          <a:xfrm flipV="1">
            <a:off x="3574654" y="2003847"/>
            <a:ext cx="1248346" cy="449262"/>
          </a:xfrm>
          <a:prstGeom prst="line">
            <a:avLst/>
          </a:prstGeom>
          <a:noFill/>
          <a:ln w="19050" cap="flat" cmpd="sng" algn="ctr">
            <a:solidFill>
              <a:schemeClr val="bg1">
                <a:lumMod val="75000"/>
              </a:schemeClr>
            </a:solidFill>
            <a:prstDash val="sysDot"/>
            <a:round/>
            <a:headEnd type="none" w="med" len="med"/>
            <a:tailEnd type="none" w="med" len="med"/>
          </a:ln>
          <a:effectLst/>
        </p:spPr>
      </p:cxnSp>
      <p:cxnSp>
        <p:nvCxnSpPr>
          <p:cNvPr id="6" name="Straight Connector 5">
            <a:extLst>
              <a:ext uri="{FF2B5EF4-FFF2-40B4-BE49-F238E27FC236}">
                <a16:creationId xmlns:a16="http://schemas.microsoft.com/office/drawing/2014/main" id="{9966A3FD-D60C-4BE1-AF40-136812163465}"/>
              </a:ext>
            </a:extLst>
          </p:cNvPr>
          <p:cNvCxnSpPr/>
          <p:nvPr/>
        </p:nvCxnSpPr>
        <p:spPr bwMode="auto">
          <a:xfrm>
            <a:off x="3604275" y="2892847"/>
            <a:ext cx="1218724" cy="1465262"/>
          </a:xfrm>
          <a:prstGeom prst="line">
            <a:avLst/>
          </a:prstGeom>
          <a:noFill/>
          <a:ln w="19050" cap="flat" cmpd="sng" algn="ctr">
            <a:solidFill>
              <a:schemeClr val="bg1">
                <a:lumMod val="75000"/>
              </a:schemeClr>
            </a:solidFill>
            <a:prstDash val="sysDot"/>
            <a:round/>
            <a:headEnd type="none" w="med" len="med"/>
            <a:tailEnd type="none" w="med" len="med"/>
          </a:ln>
          <a:effectLst/>
        </p:spPr>
      </p:cxnSp>
      <p:cxnSp>
        <p:nvCxnSpPr>
          <p:cNvPr id="7" name="Straight Connector 6">
            <a:extLst>
              <a:ext uri="{FF2B5EF4-FFF2-40B4-BE49-F238E27FC236}">
                <a16:creationId xmlns:a16="http://schemas.microsoft.com/office/drawing/2014/main" id="{806E4990-3187-4758-A03A-B24DDECDDC6A}"/>
              </a:ext>
            </a:extLst>
          </p:cNvPr>
          <p:cNvCxnSpPr/>
          <p:nvPr/>
        </p:nvCxnSpPr>
        <p:spPr bwMode="auto">
          <a:xfrm>
            <a:off x="6828816" y="3315123"/>
            <a:ext cx="1210260" cy="631825"/>
          </a:xfrm>
          <a:prstGeom prst="line">
            <a:avLst/>
          </a:prstGeom>
          <a:noFill/>
          <a:ln w="19050" cap="flat" cmpd="sng" algn="ctr">
            <a:solidFill>
              <a:schemeClr val="bg1">
                <a:lumMod val="75000"/>
              </a:schemeClr>
            </a:solidFill>
            <a:prstDash val="sysDot"/>
            <a:round/>
            <a:headEnd type="none" w="med" len="med"/>
            <a:tailEnd type="none" w="med" len="med"/>
          </a:ln>
          <a:effectLst/>
        </p:spPr>
      </p:cxnSp>
      <p:cxnSp>
        <p:nvCxnSpPr>
          <p:cNvPr id="8" name="Straight Connector 7">
            <a:extLst>
              <a:ext uri="{FF2B5EF4-FFF2-40B4-BE49-F238E27FC236}">
                <a16:creationId xmlns:a16="http://schemas.microsoft.com/office/drawing/2014/main" id="{CBA5B066-9942-49B3-A054-7D6329166CEA}"/>
              </a:ext>
            </a:extLst>
          </p:cNvPr>
          <p:cNvCxnSpPr/>
          <p:nvPr/>
        </p:nvCxnSpPr>
        <p:spPr bwMode="auto">
          <a:xfrm flipV="1">
            <a:off x="6828816" y="2003848"/>
            <a:ext cx="1210260" cy="600075"/>
          </a:xfrm>
          <a:prstGeom prst="line">
            <a:avLst/>
          </a:prstGeom>
          <a:noFill/>
          <a:ln w="19050" cap="flat" cmpd="sng" algn="ctr">
            <a:solidFill>
              <a:schemeClr val="bg1">
                <a:lumMod val="75000"/>
              </a:schemeClr>
            </a:solidFill>
            <a:prstDash val="sysDot"/>
            <a:round/>
            <a:headEnd type="none" w="med" len="med"/>
            <a:tailEnd type="none" w="med" len="med"/>
          </a:ln>
          <a:effectLst/>
        </p:spPr>
      </p:cxnSp>
      <p:sp>
        <p:nvSpPr>
          <p:cNvPr id="9" name="Rectangle 8">
            <a:extLst>
              <a:ext uri="{FF2B5EF4-FFF2-40B4-BE49-F238E27FC236}">
                <a16:creationId xmlns:a16="http://schemas.microsoft.com/office/drawing/2014/main" id="{17B1C437-C386-4E08-9CCD-266EC8AA83AB}"/>
              </a:ext>
            </a:extLst>
          </p:cNvPr>
          <p:cNvSpPr/>
          <p:nvPr/>
        </p:nvSpPr>
        <p:spPr bwMode="auto">
          <a:xfrm>
            <a:off x="1598459" y="2003847"/>
            <a:ext cx="2005816" cy="447675"/>
          </a:xfrm>
          <a:prstGeom prst="rect">
            <a:avLst/>
          </a:prstGeom>
          <a:solidFill>
            <a:schemeClr val="accent5">
              <a:lumMod val="20000"/>
              <a:lumOff val="80000"/>
            </a:schemeClr>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r>
              <a:rPr lang="en-GB" sz="1200" b="0" dirty="0">
                <a:cs typeface="+mn-cs"/>
              </a:rPr>
              <a:t>Reserved</a:t>
            </a:r>
          </a:p>
        </p:txBody>
      </p:sp>
      <p:sp>
        <p:nvSpPr>
          <p:cNvPr id="10" name="Rectangle 9">
            <a:extLst>
              <a:ext uri="{FF2B5EF4-FFF2-40B4-BE49-F238E27FC236}">
                <a16:creationId xmlns:a16="http://schemas.microsoft.com/office/drawing/2014/main" id="{39F482D4-DD76-4E09-9C11-9C95D8463798}"/>
              </a:ext>
            </a:extLst>
          </p:cNvPr>
          <p:cNvSpPr/>
          <p:nvPr/>
        </p:nvSpPr>
        <p:spPr bwMode="auto">
          <a:xfrm>
            <a:off x="1598459" y="2838872"/>
            <a:ext cx="2005816" cy="952500"/>
          </a:xfrm>
          <a:prstGeom prst="rect">
            <a:avLst/>
          </a:prstGeom>
          <a:solidFill>
            <a:schemeClr val="accent5">
              <a:lumMod val="40000"/>
              <a:lumOff val="60000"/>
            </a:schemeClr>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r>
              <a:rPr lang="en-GB" sz="1200" b="0" dirty="0">
                <a:cs typeface="+mn-cs"/>
              </a:rPr>
              <a:t>External Device</a:t>
            </a:r>
          </a:p>
        </p:txBody>
      </p:sp>
      <p:sp>
        <p:nvSpPr>
          <p:cNvPr id="11" name="Rectangle 10">
            <a:extLst>
              <a:ext uri="{FF2B5EF4-FFF2-40B4-BE49-F238E27FC236}">
                <a16:creationId xmlns:a16="http://schemas.microsoft.com/office/drawing/2014/main" id="{6C208D47-42EF-4A40-B3BA-988D608D7E27}"/>
              </a:ext>
            </a:extLst>
          </p:cNvPr>
          <p:cNvSpPr/>
          <p:nvPr/>
        </p:nvSpPr>
        <p:spPr bwMode="auto">
          <a:xfrm>
            <a:off x="1598459" y="3791372"/>
            <a:ext cx="2005816" cy="952500"/>
          </a:xfrm>
          <a:prstGeom prst="rect">
            <a:avLst/>
          </a:prstGeom>
          <a:solidFill>
            <a:srgbClr val="A7C4D1"/>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r>
              <a:rPr lang="en-GB" sz="1200" b="0" dirty="0">
                <a:cs typeface="+mn-cs"/>
              </a:rPr>
              <a:t>External RAM</a:t>
            </a:r>
          </a:p>
        </p:txBody>
      </p:sp>
      <p:sp>
        <p:nvSpPr>
          <p:cNvPr id="12" name="Rectangle 11">
            <a:extLst>
              <a:ext uri="{FF2B5EF4-FFF2-40B4-BE49-F238E27FC236}">
                <a16:creationId xmlns:a16="http://schemas.microsoft.com/office/drawing/2014/main" id="{4161780B-58B7-46CB-937C-7171170EF786}"/>
              </a:ext>
            </a:extLst>
          </p:cNvPr>
          <p:cNvSpPr/>
          <p:nvPr/>
        </p:nvSpPr>
        <p:spPr bwMode="auto">
          <a:xfrm>
            <a:off x="1598459" y="4743872"/>
            <a:ext cx="2005816" cy="476250"/>
          </a:xfrm>
          <a:prstGeom prst="rect">
            <a:avLst/>
          </a:prstGeom>
          <a:solidFill>
            <a:schemeClr val="accent5">
              <a:lumMod val="40000"/>
              <a:lumOff val="60000"/>
            </a:schemeClr>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r>
              <a:rPr lang="en-GB" sz="1200" b="0" dirty="0">
                <a:cs typeface="+mn-cs"/>
              </a:rPr>
              <a:t>Peripherals</a:t>
            </a:r>
          </a:p>
        </p:txBody>
      </p:sp>
      <p:sp>
        <p:nvSpPr>
          <p:cNvPr id="13" name="Rectangle 12">
            <a:extLst>
              <a:ext uri="{FF2B5EF4-FFF2-40B4-BE49-F238E27FC236}">
                <a16:creationId xmlns:a16="http://schemas.microsoft.com/office/drawing/2014/main" id="{D182B70E-D8BD-44AE-9372-7946337CB4C3}"/>
              </a:ext>
            </a:extLst>
          </p:cNvPr>
          <p:cNvSpPr/>
          <p:nvPr/>
        </p:nvSpPr>
        <p:spPr bwMode="auto">
          <a:xfrm>
            <a:off x="1598459" y="5220122"/>
            <a:ext cx="2005816" cy="476250"/>
          </a:xfrm>
          <a:prstGeom prst="rect">
            <a:avLst/>
          </a:prstGeom>
          <a:solidFill>
            <a:srgbClr val="A7C4D1"/>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r>
              <a:rPr lang="en-GB" sz="1200" b="0" dirty="0">
                <a:cs typeface="+mn-cs"/>
              </a:rPr>
              <a:t>SRAM</a:t>
            </a:r>
          </a:p>
        </p:txBody>
      </p:sp>
      <p:sp>
        <p:nvSpPr>
          <p:cNvPr id="14" name="Rectangle 13">
            <a:extLst>
              <a:ext uri="{FF2B5EF4-FFF2-40B4-BE49-F238E27FC236}">
                <a16:creationId xmlns:a16="http://schemas.microsoft.com/office/drawing/2014/main" id="{199BD906-7983-46A9-9869-77B9F1B21756}"/>
              </a:ext>
            </a:extLst>
          </p:cNvPr>
          <p:cNvSpPr/>
          <p:nvPr/>
        </p:nvSpPr>
        <p:spPr bwMode="auto">
          <a:xfrm>
            <a:off x="1598459" y="5696372"/>
            <a:ext cx="2005816" cy="476250"/>
          </a:xfrm>
          <a:prstGeom prst="rect">
            <a:avLst/>
          </a:prstGeom>
          <a:solidFill>
            <a:schemeClr val="accent5">
              <a:lumMod val="40000"/>
              <a:lumOff val="60000"/>
            </a:schemeClr>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r>
              <a:rPr lang="en-GB" sz="1200" b="0" dirty="0">
                <a:cs typeface="+mn-cs"/>
              </a:rPr>
              <a:t>Code</a:t>
            </a:r>
          </a:p>
        </p:txBody>
      </p:sp>
      <p:sp>
        <p:nvSpPr>
          <p:cNvPr id="15" name="Rectangle 14">
            <a:extLst>
              <a:ext uri="{FF2B5EF4-FFF2-40B4-BE49-F238E27FC236}">
                <a16:creationId xmlns:a16="http://schemas.microsoft.com/office/drawing/2014/main" id="{336F3082-93DB-4AD2-9971-53E482543C55}"/>
              </a:ext>
            </a:extLst>
          </p:cNvPr>
          <p:cNvSpPr/>
          <p:nvPr/>
        </p:nvSpPr>
        <p:spPr bwMode="auto">
          <a:xfrm>
            <a:off x="1598459" y="2451522"/>
            <a:ext cx="2005816" cy="387350"/>
          </a:xfrm>
          <a:prstGeom prst="rect">
            <a:avLst/>
          </a:prstGeom>
          <a:solidFill>
            <a:srgbClr val="A7C4D1"/>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defRPr/>
            </a:pPr>
            <a:r>
              <a:rPr lang="en-GB" sz="1050" b="0" dirty="0">
                <a:cs typeface="+mn-cs"/>
              </a:rPr>
              <a:t>Private Peripheral Bus</a:t>
            </a:r>
            <a:endParaRPr lang="en-GB" sz="1050" dirty="0">
              <a:cs typeface="+mn-cs"/>
            </a:endParaRPr>
          </a:p>
        </p:txBody>
      </p:sp>
      <p:sp>
        <p:nvSpPr>
          <p:cNvPr id="16" name="Rectangle 15">
            <a:extLst>
              <a:ext uri="{FF2B5EF4-FFF2-40B4-BE49-F238E27FC236}">
                <a16:creationId xmlns:a16="http://schemas.microsoft.com/office/drawing/2014/main" id="{521CD852-8783-4299-BF4A-94D9FD7343C1}"/>
              </a:ext>
            </a:extLst>
          </p:cNvPr>
          <p:cNvSpPr/>
          <p:nvPr/>
        </p:nvSpPr>
        <p:spPr bwMode="auto">
          <a:xfrm>
            <a:off x="4822999" y="2003848"/>
            <a:ext cx="2005816" cy="263525"/>
          </a:xfrm>
          <a:prstGeom prst="rect">
            <a:avLst/>
          </a:prstGeom>
          <a:solidFill>
            <a:schemeClr val="accent5">
              <a:lumMod val="20000"/>
              <a:lumOff val="80000"/>
            </a:schemeClr>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r>
              <a:rPr lang="en-GB" sz="1100" b="0" dirty="0">
                <a:cs typeface="+mn-cs"/>
              </a:rPr>
              <a:t>ROM Table</a:t>
            </a:r>
          </a:p>
        </p:txBody>
      </p:sp>
      <p:sp>
        <p:nvSpPr>
          <p:cNvPr id="17" name="Rectangle 16">
            <a:extLst>
              <a:ext uri="{FF2B5EF4-FFF2-40B4-BE49-F238E27FC236}">
                <a16:creationId xmlns:a16="http://schemas.microsoft.com/office/drawing/2014/main" id="{FA7063DA-D98F-471F-A387-60DA75A4335F}"/>
              </a:ext>
            </a:extLst>
          </p:cNvPr>
          <p:cNvSpPr/>
          <p:nvPr/>
        </p:nvSpPr>
        <p:spPr bwMode="auto">
          <a:xfrm>
            <a:off x="4822999" y="2267372"/>
            <a:ext cx="2005816" cy="334962"/>
          </a:xfrm>
          <a:prstGeom prst="rect">
            <a:avLst/>
          </a:prstGeom>
          <a:solidFill>
            <a:srgbClr val="A7C4D1"/>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r>
              <a:rPr lang="en-GB" sz="1100" b="0" dirty="0">
                <a:cs typeface="+mn-cs"/>
              </a:rPr>
              <a:t>Reserved</a:t>
            </a:r>
            <a:endParaRPr lang="en-GB" sz="1100" dirty="0">
              <a:cs typeface="+mn-cs"/>
            </a:endParaRPr>
          </a:p>
        </p:txBody>
      </p:sp>
      <p:sp>
        <p:nvSpPr>
          <p:cNvPr id="18" name="Rectangle 17">
            <a:extLst>
              <a:ext uri="{FF2B5EF4-FFF2-40B4-BE49-F238E27FC236}">
                <a16:creationId xmlns:a16="http://schemas.microsoft.com/office/drawing/2014/main" id="{506C3C68-4482-4E27-9055-0FD1243893B7}"/>
              </a:ext>
            </a:extLst>
          </p:cNvPr>
          <p:cNvSpPr/>
          <p:nvPr/>
        </p:nvSpPr>
        <p:spPr bwMode="auto">
          <a:xfrm>
            <a:off x="4822999" y="2602334"/>
            <a:ext cx="2005816" cy="725488"/>
          </a:xfrm>
          <a:prstGeom prst="rect">
            <a:avLst/>
          </a:prstGeom>
          <a:solidFill>
            <a:schemeClr val="accent5">
              <a:lumMod val="20000"/>
              <a:lumOff val="80000"/>
            </a:schemeClr>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r>
              <a:rPr lang="en-GB" sz="1100" b="0" dirty="0">
                <a:cs typeface="+mn-cs"/>
              </a:rPr>
              <a:t>System Control Space</a:t>
            </a:r>
          </a:p>
          <a:p>
            <a:pPr algn="ctr">
              <a:defRPr/>
            </a:pPr>
            <a:r>
              <a:rPr lang="en-GB" sz="1100" b="0" dirty="0">
                <a:cs typeface="+mn-cs"/>
              </a:rPr>
              <a:t>(SCS)</a:t>
            </a:r>
          </a:p>
        </p:txBody>
      </p:sp>
      <p:sp>
        <p:nvSpPr>
          <p:cNvPr id="19" name="Rectangle 18">
            <a:extLst>
              <a:ext uri="{FF2B5EF4-FFF2-40B4-BE49-F238E27FC236}">
                <a16:creationId xmlns:a16="http://schemas.microsoft.com/office/drawing/2014/main" id="{CAB763E3-FDF7-4437-8CF5-9D55D3CB2BB6}"/>
              </a:ext>
            </a:extLst>
          </p:cNvPr>
          <p:cNvSpPr/>
          <p:nvPr/>
        </p:nvSpPr>
        <p:spPr bwMode="auto">
          <a:xfrm>
            <a:off x="4822999" y="3323059"/>
            <a:ext cx="2005816" cy="260350"/>
          </a:xfrm>
          <a:prstGeom prst="rect">
            <a:avLst/>
          </a:prstGeom>
          <a:solidFill>
            <a:srgbClr val="A7C4D1"/>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r>
              <a:rPr lang="en-GB" sz="1100" b="0" dirty="0">
                <a:cs typeface="+mn-cs"/>
              </a:rPr>
              <a:t>Reserved</a:t>
            </a:r>
            <a:endParaRPr lang="en-GB" sz="1100" dirty="0">
              <a:cs typeface="+mn-cs"/>
            </a:endParaRPr>
          </a:p>
        </p:txBody>
      </p:sp>
      <p:sp>
        <p:nvSpPr>
          <p:cNvPr id="20" name="Rectangle 19">
            <a:extLst>
              <a:ext uri="{FF2B5EF4-FFF2-40B4-BE49-F238E27FC236}">
                <a16:creationId xmlns:a16="http://schemas.microsoft.com/office/drawing/2014/main" id="{AB707CA5-A90C-4BA6-941D-496537BE71D8}"/>
              </a:ext>
            </a:extLst>
          </p:cNvPr>
          <p:cNvSpPr/>
          <p:nvPr/>
        </p:nvSpPr>
        <p:spPr bwMode="auto">
          <a:xfrm>
            <a:off x="4822999" y="3583409"/>
            <a:ext cx="2005816" cy="261938"/>
          </a:xfrm>
          <a:prstGeom prst="rect">
            <a:avLst/>
          </a:prstGeom>
          <a:solidFill>
            <a:schemeClr val="accent5">
              <a:lumMod val="20000"/>
              <a:lumOff val="80000"/>
            </a:schemeClr>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r>
              <a:rPr lang="en-GB" sz="1100" b="0" dirty="0">
                <a:cs typeface="+mn-cs"/>
              </a:rPr>
              <a:t>Break Point Unit</a:t>
            </a:r>
          </a:p>
        </p:txBody>
      </p:sp>
      <p:sp>
        <p:nvSpPr>
          <p:cNvPr id="21" name="Rectangle 20">
            <a:extLst>
              <a:ext uri="{FF2B5EF4-FFF2-40B4-BE49-F238E27FC236}">
                <a16:creationId xmlns:a16="http://schemas.microsoft.com/office/drawing/2014/main" id="{D8383F1F-3BA5-43A3-9465-30EC26559FA4}"/>
              </a:ext>
            </a:extLst>
          </p:cNvPr>
          <p:cNvSpPr/>
          <p:nvPr/>
        </p:nvSpPr>
        <p:spPr bwMode="auto">
          <a:xfrm>
            <a:off x="4822999" y="3845347"/>
            <a:ext cx="2005816" cy="260350"/>
          </a:xfrm>
          <a:prstGeom prst="rect">
            <a:avLst/>
          </a:prstGeom>
          <a:solidFill>
            <a:srgbClr val="A7C4D1"/>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r>
              <a:rPr lang="en-GB" sz="1100" b="0" dirty="0">
                <a:cs typeface="+mn-cs"/>
              </a:rPr>
              <a:t>Data Watch Point Unit</a:t>
            </a:r>
            <a:endParaRPr lang="en-GB" sz="1100" dirty="0">
              <a:cs typeface="+mn-cs"/>
            </a:endParaRPr>
          </a:p>
        </p:txBody>
      </p:sp>
      <p:sp>
        <p:nvSpPr>
          <p:cNvPr id="22" name="Rectangle 21">
            <a:extLst>
              <a:ext uri="{FF2B5EF4-FFF2-40B4-BE49-F238E27FC236}">
                <a16:creationId xmlns:a16="http://schemas.microsoft.com/office/drawing/2014/main" id="{EFA0E583-9562-4297-8AFD-68F9F4B38664}"/>
              </a:ext>
            </a:extLst>
          </p:cNvPr>
          <p:cNvSpPr/>
          <p:nvPr/>
        </p:nvSpPr>
        <p:spPr bwMode="auto">
          <a:xfrm>
            <a:off x="4822999" y="4096173"/>
            <a:ext cx="2005816" cy="261937"/>
          </a:xfrm>
          <a:prstGeom prst="rect">
            <a:avLst/>
          </a:prstGeom>
          <a:solidFill>
            <a:schemeClr val="accent5">
              <a:lumMod val="20000"/>
              <a:lumOff val="80000"/>
            </a:schemeClr>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r>
              <a:rPr lang="en-GB" sz="1100" b="0" dirty="0">
                <a:cs typeface="+mn-cs"/>
              </a:rPr>
              <a:t>Reserved</a:t>
            </a:r>
          </a:p>
        </p:txBody>
      </p:sp>
      <p:sp>
        <p:nvSpPr>
          <p:cNvPr id="23" name="Rectangle 22">
            <a:extLst>
              <a:ext uri="{FF2B5EF4-FFF2-40B4-BE49-F238E27FC236}">
                <a16:creationId xmlns:a16="http://schemas.microsoft.com/office/drawing/2014/main" id="{90572906-D648-4F57-A309-7F7E5F04BF45}"/>
              </a:ext>
            </a:extLst>
          </p:cNvPr>
          <p:cNvSpPr/>
          <p:nvPr/>
        </p:nvSpPr>
        <p:spPr bwMode="auto">
          <a:xfrm>
            <a:off x="8039076" y="2013372"/>
            <a:ext cx="2005816" cy="214312"/>
          </a:xfrm>
          <a:prstGeom prst="rect">
            <a:avLst/>
          </a:prstGeom>
          <a:solidFill>
            <a:schemeClr val="accent5">
              <a:lumMod val="20000"/>
              <a:lumOff val="80000"/>
            </a:schemeClr>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r>
              <a:rPr lang="en-GB" sz="1100" b="0" dirty="0">
                <a:cs typeface="+mn-cs"/>
              </a:rPr>
              <a:t>Debug Control</a:t>
            </a:r>
          </a:p>
        </p:txBody>
      </p:sp>
      <p:sp>
        <p:nvSpPr>
          <p:cNvPr id="24" name="Rectangle 23">
            <a:extLst>
              <a:ext uri="{FF2B5EF4-FFF2-40B4-BE49-F238E27FC236}">
                <a16:creationId xmlns:a16="http://schemas.microsoft.com/office/drawing/2014/main" id="{5D39C043-7C4D-4434-819F-DE42B9D94374}"/>
              </a:ext>
            </a:extLst>
          </p:cNvPr>
          <p:cNvSpPr/>
          <p:nvPr/>
        </p:nvSpPr>
        <p:spPr bwMode="auto">
          <a:xfrm>
            <a:off x="8039076" y="2597573"/>
            <a:ext cx="2005816" cy="522287"/>
          </a:xfrm>
          <a:prstGeom prst="rect">
            <a:avLst/>
          </a:prstGeom>
          <a:solidFill>
            <a:schemeClr val="accent2">
              <a:lumMod val="20000"/>
              <a:lumOff val="80000"/>
            </a:schemeClr>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r>
              <a:rPr lang="en-GB" sz="1100" b="0" dirty="0">
                <a:cs typeface="+mn-cs"/>
              </a:rPr>
              <a:t>Nested Vectored </a:t>
            </a:r>
          </a:p>
          <a:p>
            <a:pPr algn="ctr">
              <a:defRPr/>
            </a:pPr>
            <a:r>
              <a:rPr lang="en-GB" sz="1100" b="0" dirty="0">
                <a:cs typeface="+mn-cs"/>
              </a:rPr>
              <a:t>Interrupt Controller</a:t>
            </a:r>
          </a:p>
          <a:p>
            <a:pPr algn="ctr">
              <a:defRPr/>
            </a:pPr>
            <a:r>
              <a:rPr lang="en-GB" sz="1100" b="0" dirty="0">
                <a:cs typeface="+mn-cs"/>
              </a:rPr>
              <a:t>(NVIC)</a:t>
            </a:r>
            <a:endParaRPr lang="en-GB" sz="1100" dirty="0">
              <a:cs typeface="+mn-cs"/>
            </a:endParaRPr>
          </a:p>
        </p:txBody>
      </p:sp>
      <p:sp>
        <p:nvSpPr>
          <p:cNvPr id="25" name="Rectangle 24">
            <a:extLst>
              <a:ext uri="{FF2B5EF4-FFF2-40B4-BE49-F238E27FC236}">
                <a16:creationId xmlns:a16="http://schemas.microsoft.com/office/drawing/2014/main" id="{6EB872CD-8BC3-4297-A78B-3561CFDA517C}"/>
              </a:ext>
            </a:extLst>
          </p:cNvPr>
          <p:cNvSpPr/>
          <p:nvPr/>
        </p:nvSpPr>
        <p:spPr bwMode="auto">
          <a:xfrm>
            <a:off x="8039076" y="3119860"/>
            <a:ext cx="2005816" cy="277813"/>
          </a:xfrm>
          <a:prstGeom prst="rect">
            <a:avLst/>
          </a:prstGeom>
          <a:solidFill>
            <a:schemeClr val="accent5">
              <a:lumMod val="20000"/>
              <a:lumOff val="80000"/>
            </a:schemeClr>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r>
              <a:rPr lang="en-GB" sz="1100" b="0" dirty="0">
                <a:cs typeface="+mn-cs"/>
              </a:rPr>
              <a:t>Reserved</a:t>
            </a:r>
          </a:p>
        </p:txBody>
      </p:sp>
      <p:sp>
        <p:nvSpPr>
          <p:cNvPr id="26" name="Rectangle 25">
            <a:extLst>
              <a:ext uri="{FF2B5EF4-FFF2-40B4-BE49-F238E27FC236}">
                <a16:creationId xmlns:a16="http://schemas.microsoft.com/office/drawing/2014/main" id="{78351A33-69A5-4B47-AB87-C8770F1624C2}"/>
              </a:ext>
            </a:extLst>
          </p:cNvPr>
          <p:cNvSpPr/>
          <p:nvPr/>
        </p:nvSpPr>
        <p:spPr bwMode="auto">
          <a:xfrm>
            <a:off x="8039076" y="3394498"/>
            <a:ext cx="2005816" cy="274637"/>
          </a:xfrm>
          <a:prstGeom prst="rect">
            <a:avLst/>
          </a:prstGeom>
          <a:solidFill>
            <a:srgbClr val="A7C4D1"/>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r>
              <a:rPr lang="en-GB" sz="1100" b="0" dirty="0">
                <a:cs typeface="+mn-cs"/>
              </a:rPr>
              <a:t>SysTick Timer</a:t>
            </a:r>
            <a:endParaRPr lang="en-GB" sz="1100" dirty="0">
              <a:cs typeface="+mn-cs"/>
            </a:endParaRPr>
          </a:p>
        </p:txBody>
      </p:sp>
      <p:sp>
        <p:nvSpPr>
          <p:cNvPr id="27" name="Rectangle 26">
            <a:extLst>
              <a:ext uri="{FF2B5EF4-FFF2-40B4-BE49-F238E27FC236}">
                <a16:creationId xmlns:a16="http://schemas.microsoft.com/office/drawing/2014/main" id="{A17252D7-2A89-4361-8251-C519AD6FFAB1}"/>
              </a:ext>
            </a:extLst>
          </p:cNvPr>
          <p:cNvSpPr/>
          <p:nvPr/>
        </p:nvSpPr>
        <p:spPr bwMode="auto">
          <a:xfrm>
            <a:off x="8039076" y="3669134"/>
            <a:ext cx="2005816" cy="277813"/>
          </a:xfrm>
          <a:prstGeom prst="rect">
            <a:avLst/>
          </a:prstGeom>
          <a:solidFill>
            <a:schemeClr val="accent5">
              <a:lumMod val="20000"/>
              <a:lumOff val="80000"/>
            </a:schemeClr>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r>
              <a:rPr lang="en-GB" sz="1100" b="0" dirty="0">
                <a:cs typeface="+mn-cs"/>
              </a:rPr>
              <a:t>Reserved</a:t>
            </a:r>
          </a:p>
        </p:txBody>
      </p:sp>
      <p:sp>
        <p:nvSpPr>
          <p:cNvPr id="28" name="TextBox 27">
            <a:extLst>
              <a:ext uri="{FF2B5EF4-FFF2-40B4-BE49-F238E27FC236}">
                <a16:creationId xmlns:a16="http://schemas.microsoft.com/office/drawing/2014/main" id="{CA666D2C-A7BA-4832-B7EC-DF2336A752D2}"/>
              </a:ext>
            </a:extLst>
          </p:cNvPr>
          <p:cNvSpPr txBox="1"/>
          <p:nvPr/>
        </p:nvSpPr>
        <p:spPr>
          <a:xfrm>
            <a:off x="6735719" y="3119859"/>
            <a:ext cx="1345674" cy="230188"/>
          </a:xfrm>
          <a:prstGeom prst="rect">
            <a:avLst/>
          </a:prstGeom>
          <a:noFill/>
        </p:spPr>
        <p:txBody>
          <a:bodyPr>
            <a:spAutoFit/>
          </a:bodyPr>
          <a:lstStyle/>
          <a:p>
            <a:pPr>
              <a:defRPr/>
            </a:pPr>
            <a:r>
              <a:rPr lang="en-GB" sz="900" b="0" spc="10" dirty="0">
                <a:cs typeface="+mn-cs"/>
              </a:rPr>
              <a:t>0xE000E000</a:t>
            </a:r>
          </a:p>
        </p:txBody>
      </p:sp>
      <p:sp>
        <p:nvSpPr>
          <p:cNvPr id="29" name="TextBox 28">
            <a:extLst>
              <a:ext uri="{FF2B5EF4-FFF2-40B4-BE49-F238E27FC236}">
                <a16:creationId xmlns:a16="http://schemas.microsoft.com/office/drawing/2014/main" id="{97D41019-4B1C-4DAD-B532-536495CDAD01}"/>
              </a:ext>
            </a:extLst>
          </p:cNvPr>
          <p:cNvSpPr txBox="1"/>
          <p:nvPr/>
        </p:nvSpPr>
        <p:spPr>
          <a:xfrm>
            <a:off x="6735719" y="2553123"/>
            <a:ext cx="1345674" cy="230187"/>
          </a:xfrm>
          <a:prstGeom prst="rect">
            <a:avLst/>
          </a:prstGeom>
          <a:noFill/>
        </p:spPr>
        <p:txBody>
          <a:bodyPr>
            <a:spAutoFit/>
          </a:bodyPr>
          <a:lstStyle/>
          <a:p>
            <a:pPr>
              <a:defRPr/>
            </a:pPr>
            <a:r>
              <a:rPr lang="en-GB" sz="900" b="0" spc="10" dirty="0">
                <a:cs typeface="+mn-cs"/>
              </a:rPr>
              <a:t>0xE000EFFF</a:t>
            </a:r>
          </a:p>
        </p:txBody>
      </p:sp>
      <p:sp>
        <p:nvSpPr>
          <p:cNvPr id="30" name="TextBox 29">
            <a:extLst>
              <a:ext uri="{FF2B5EF4-FFF2-40B4-BE49-F238E27FC236}">
                <a16:creationId xmlns:a16="http://schemas.microsoft.com/office/drawing/2014/main" id="{4237DBE7-B009-44C6-9723-7132F27CA024}"/>
              </a:ext>
            </a:extLst>
          </p:cNvPr>
          <p:cNvSpPr txBox="1"/>
          <p:nvPr/>
        </p:nvSpPr>
        <p:spPr>
          <a:xfrm>
            <a:off x="3530221" y="2667423"/>
            <a:ext cx="1345674" cy="230187"/>
          </a:xfrm>
          <a:prstGeom prst="rect">
            <a:avLst/>
          </a:prstGeom>
          <a:noFill/>
        </p:spPr>
        <p:txBody>
          <a:bodyPr>
            <a:spAutoFit/>
          </a:bodyPr>
          <a:lstStyle/>
          <a:p>
            <a:pPr algn="just">
              <a:defRPr/>
            </a:pPr>
            <a:r>
              <a:rPr lang="en-GB" sz="900" b="0" spc="10" dirty="0">
                <a:cs typeface="+mn-cs"/>
              </a:rPr>
              <a:t>0xE0000000</a:t>
            </a:r>
          </a:p>
        </p:txBody>
      </p:sp>
      <p:sp>
        <p:nvSpPr>
          <p:cNvPr id="31" name="TextBox 30">
            <a:extLst>
              <a:ext uri="{FF2B5EF4-FFF2-40B4-BE49-F238E27FC236}">
                <a16:creationId xmlns:a16="http://schemas.microsoft.com/office/drawing/2014/main" id="{5B7B9800-6435-4599-919A-C02CFD9499D2}"/>
              </a:ext>
            </a:extLst>
          </p:cNvPr>
          <p:cNvSpPr txBox="1"/>
          <p:nvPr/>
        </p:nvSpPr>
        <p:spPr>
          <a:xfrm>
            <a:off x="3530221" y="2389609"/>
            <a:ext cx="1345674" cy="230188"/>
          </a:xfrm>
          <a:prstGeom prst="rect">
            <a:avLst/>
          </a:prstGeom>
          <a:noFill/>
        </p:spPr>
        <p:txBody>
          <a:bodyPr>
            <a:spAutoFit/>
          </a:bodyPr>
          <a:lstStyle/>
          <a:p>
            <a:pPr>
              <a:defRPr/>
            </a:pPr>
            <a:r>
              <a:rPr lang="en-GB" sz="900" b="0" spc="10" dirty="0">
                <a:cs typeface="+mn-cs"/>
              </a:rPr>
              <a:t>0xE00FFFFF</a:t>
            </a:r>
          </a:p>
        </p:txBody>
      </p:sp>
      <p:sp>
        <p:nvSpPr>
          <p:cNvPr id="32" name="TextBox 31">
            <a:extLst>
              <a:ext uri="{FF2B5EF4-FFF2-40B4-BE49-F238E27FC236}">
                <a16:creationId xmlns:a16="http://schemas.microsoft.com/office/drawing/2014/main" id="{2B538857-B9EF-410F-862F-3DE9E10B4903}"/>
              </a:ext>
            </a:extLst>
          </p:cNvPr>
          <p:cNvSpPr txBox="1"/>
          <p:nvPr/>
        </p:nvSpPr>
        <p:spPr>
          <a:xfrm>
            <a:off x="9994112" y="2892848"/>
            <a:ext cx="1345674" cy="230187"/>
          </a:xfrm>
          <a:prstGeom prst="rect">
            <a:avLst/>
          </a:prstGeom>
          <a:noFill/>
        </p:spPr>
        <p:txBody>
          <a:bodyPr>
            <a:spAutoFit/>
          </a:bodyPr>
          <a:lstStyle/>
          <a:p>
            <a:pPr>
              <a:defRPr/>
            </a:pPr>
            <a:r>
              <a:rPr lang="en-GB" sz="900" b="0" spc="10" dirty="0">
                <a:cs typeface="+mn-cs"/>
              </a:rPr>
              <a:t>0xE000E100</a:t>
            </a:r>
          </a:p>
        </p:txBody>
      </p:sp>
      <p:sp>
        <p:nvSpPr>
          <p:cNvPr id="33" name="TextBox 32">
            <a:extLst>
              <a:ext uri="{FF2B5EF4-FFF2-40B4-BE49-F238E27FC236}">
                <a16:creationId xmlns:a16="http://schemas.microsoft.com/office/drawing/2014/main" id="{EC4EF902-A38D-4D14-8976-AA115E206403}"/>
              </a:ext>
            </a:extLst>
          </p:cNvPr>
          <p:cNvSpPr txBox="1"/>
          <p:nvPr/>
        </p:nvSpPr>
        <p:spPr>
          <a:xfrm>
            <a:off x="9994112" y="2405484"/>
            <a:ext cx="1345674" cy="230188"/>
          </a:xfrm>
          <a:prstGeom prst="rect">
            <a:avLst/>
          </a:prstGeom>
          <a:noFill/>
        </p:spPr>
        <p:txBody>
          <a:bodyPr>
            <a:spAutoFit/>
          </a:bodyPr>
          <a:lstStyle/>
          <a:p>
            <a:pPr>
              <a:defRPr/>
            </a:pPr>
            <a:r>
              <a:rPr lang="en-GB" sz="900" b="0" spc="10" dirty="0">
                <a:cs typeface="+mn-cs"/>
              </a:rPr>
              <a:t>0xE000ED00</a:t>
            </a:r>
          </a:p>
        </p:txBody>
      </p:sp>
      <p:sp>
        <p:nvSpPr>
          <p:cNvPr id="34" name="Rectangle 33">
            <a:extLst>
              <a:ext uri="{FF2B5EF4-FFF2-40B4-BE49-F238E27FC236}">
                <a16:creationId xmlns:a16="http://schemas.microsoft.com/office/drawing/2014/main" id="{419C9C43-AFC1-4D55-A23F-36A11F29A67F}"/>
              </a:ext>
            </a:extLst>
          </p:cNvPr>
          <p:cNvSpPr/>
          <p:nvPr/>
        </p:nvSpPr>
        <p:spPr bwMode="auto">
          <a:xfrm>
            <a:off x="8039076" y="2224510"/>
            <a:ext cx="2005816" cy="373063"/>
          </a:xfrm>
          <a:prstGeom prst="rect">
            <a:avLst/>
          </a:prstGeom>
          <a:solidFill>
            <a:srgbClr val="A7C4D1"/>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r>
              <a:rPr lang="en-GB" sz="1100" b="0" dirty="0">
                <a:cs typeface="+mn-cs"/>
              </a:rPr>
              <a:t>System Control Block</a:t>
            </a:r>
          </a:p>
          <a:p>
            <a:pPr algn="ctr">
              <a:defRPr/>
            </a:pPr>
            <a:r>
              <a:rPr lang="en-GB" sz="1100" b="0" dirty="0">
                <a:cs typeface="+mn-cs"/>
              </a:rPr>
              <a:t>(SCB)</a:t>
            </a:r>
            <a:endParaRPr lang="en-GB" sz="1100" dirty="0">
              <a:cs typeface="+mn-cs"/>
            </a:endParaRPr>
          </a:p>
        </p:txBody>
      </p:sp>
      <p:sp>
        <p:nvSpPr>
          <p:cNvPr id="35" name="TextBox 34">
            <a:extLst>
              <a:ext uri="{FF2B5EF4-FFF2-40B4-BE49-F238E27FC236}">
                <a16:creationId xmlns:a16="http://schemas.microsoft.com/office/drawing/2014/main" id="{1D340D64-3656-49BC-B74A-A4D21533C79F}"/>
              </a:ext>
            </a:extLst>
          </p:cNvPr>
          <p:cNvSpPr txBox="1"/>
          <p:nvPr/>
        </p:nvSpPr>
        <p:spPr>
          <a:xfrm>
            <a:off x="9994112" y="2559473"/>
            <a:ext cx="1345674" cy="230187"/>
          </a:xfrm>
          <a:prstGeom prst="rect">
            <a:avLst/>
          </a:prstGeom>
          <a:noFill/>
        </p:spPr>
        <p:txBody>
          <a:bodyPr>
            <a:spAutoFit/>
          </a:bodyPr>
          <a:lstStyle/>
          <a:p>
            <a:pPr>
              <a:defRPr/>
            </a:pPr>
            <a:r>
              <a:rPr lang="en-GB" sz="900" b="0" spc="10" dirty="0">
                <a:cs typeface="+mn-cs"/>
              </a:rPr>
              <a:t>0xE000ECFF</a:t>
            </a:r>
          </a:p>
        </p:txBody>
      </p:sp>
      <p:sp>
        <p:nvSpPr>
          <p:cNvPr id="36" name="TextBox 35">
            <a:extLst>
              <a:ext uri="{FF2B5EF4-FFF2-40B4-BE49-F238E27FC236}">
                <a16:creationId xmlns:a16="http://schemas.microsoft.com/office/drawing/2014/main" id="{775CC79D-E717-4318-AABF-CA6E2C65F8E5}"/>
              </a:ext>
            </a:extLst>
          </p:cNvPr>
          <p:cNvSpPr txBox="1"/>
          <p:nvPr/>
        </p:nvSpPr>
        <p:spPr>
          <a:xfrm>
            <a:off x="9994112" y="2140373"/>
            <a:ext cx="1345674" cy="230187"/>
          </a:xfrm>
          <a:prstGeom prst="rect">
            <a:avLst/>
          </a:prstGeom>
          <a:noFill/>
        </p:spPr>
        <p:txBody>
          <a:bodyPr>
            <a:spAutoFit/>
          </a:bodyPr>
          <a:lstStyle/>
          <a:p>
            <a:pPr>
              <a:defRPr/>
            </a:pPr>
            <a:r>
              <a:rPr lang="en-GB" sz="900" b="0" spc="10" dirty="0">
                <a:cs typeface="+mn-cs"/>
              </a:rPr>
              <a:t>0xE000ED8F</a:t>
            </a:r>
          </a:p>
        </p:txBody>
      </p:sp>
    </p:spTree>
    <p:extLst>
      <p:ext uri="{BB962C8B-B14F-4D97-AF65-F5344CB8AC3E}">
        <p14:creationId xmlns:p14="http://schemas.microsoft.com/office/powerpoint/2010/main" val="13979583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822B26-188E-9245-AB7A-3FE62164D511}"/>
              </a:ext>
            </a:extLst>
          </p:cNvPr>
          <p:cNvSpPr>
            <a:spLocks noGrp="1"/>
          </p:cNvSpPr>
          <p:nvPr>
            <p:ph type="title"/>
          </p:nvPr>
        </p:nvSpPr>
        <p:spPr/>
        <p:txBody>
          <a:bodyPr/>
          <a:lstStyle/>
          <a:p>
            <a:r>
              <a:rPr lang="en-GB" dirty="0"/>
              <a:t>NVIC Registers</a:t>
            </a:r>
            <a:endParaRPr lang="en-US" dirty="0"/>
          </a:p>
        </p:txBody>
      </p:sp>
      <p:sp>
        <p:nvSpPr>
          <p:cNvPr id="3" name="Text Placeholder 2">
            <a:extLst>
              <a:ext uri="{FF2B5EF4-FFF2-40B4-BE49-F238E27FC236}">
                <a16:creationId xmlns:a16="http://schemas.microsoft.com/office/drawing/2014/main" id="{DEE07DF9-1503-2C45-9B96-0DC82048771F}"/>
              </a:ext>
            </a:extLst>
          </p:cNvPr>
          <p:cNvSpPr>
            <a:spLocks noGrp="1"/>
          </p:cNvSpPr>
          <p:nvPr>
            <p:ph type="body" sz="quarter" idx="13"/>
          </p:nvPr>
        </p:nvSpPr>
        <p:spPr/>
        <p:txBody>
          <a:bodyPr/>
          <a:lstStyle/>
          <a:p>
            <a:r>
              <a:rPr lang="en-US" dirty="0"/>
              <a:t>NVIC register addresses</a:t>
            </a:r>
          </a:p>
          <a:p>
            <a:endParaRPr lang="en-US" dirty="0"/>
          </a:p>
        </p:txBody>
      </p:sp>
      <p:graphicFrame>
        <p:nvGraphicFramePr>
          <p:cNvPr id="5" name="Content Placeholder 3">
            <a:extLst>
              <a:ext uri="{FF2B5EF4-FFF2-40B4-BE49-F238E27FC236}">
                <a16:creationId xmlns:a16="http://schemas.microsoft.com/office/drawing/2014/main" id="{56266008-633E-4BBB-9818-25FCBCBDC20D}"/>
              </a:ext>
            </a:extLst>
          </p:cNvPr>
          <p:cNvGraphicFramePr>
            <a:graphicFrameLocks noGrp="1"/>
          </p:cNvGraphicFramePr>
          <p:nvPr>
            <p:ph idx="1"/>
            <p:extLst>
              <p:ext uri="{D42A27DB-BD31-4B8C-83A1-F6EECF244321}">
                <p14:modId xmlns:p14="http://schemas.microsoft.com/office/powerpoint/2010/main" val="2454430760"/>
              </p:ext>
            </p:extLst>
          </p:nvPr>
        </p:nvGraphicFramePr>
        <p:xfrm>
          <a:off x="479425" y="1796689"/>
          <a:ext cx="11254152" cy="4108447"/>
        </p:xfrm>
        <a:graphic>
          <a:graphicData uri="http://schemas.openxmlformats.org/drawingml/2006/table">
            <a:tbl>
              <a:tblPr firstRow="1" bandRow="1">
                <a:tableStyleId>{5C22544A-7EE6-4342-B048-85BDC9FD1C3A}</a:tableStyleId>
              </a:tblPr>
              <a:tblGrid>
                <a:gridCol w="4517318">
                  <a:extLst>
                    <a:ext uri="{9D8B030D-6E8A-4147-A177-3AD203B41FA5}">
                      <a16:colId xmlns:a16="http://schemas.microsoft.com/office/drawing/2014/main" val="20000"/>
                    </a:ext>
                  </a:extLst>
                </a:gridCol>
                <a:gridCol w="6736834">
                  <a:extLst>
                    <a:ext uri="{9D8B030D-6E8A-4147-A177-3AD203B41FA5}">
                      <a16:colId xmlns:a16="http://schemas.microsoft.com/office/drawing/2014/main" val="20001"/>
                    </a:ext>
                  </a:extLst>
                </a:gridCol>
              </a:tblGrid>
              <a:tr h="335315">
                <a:tc>
                  <a:txBody>
                    <a:bodyPr/>
                    <a:lstStyle/>
                    <a:p>
                      <a:r>
                        <a:rPr lang="en-GB" sz="1600" dirty="0"/>
                        <a:t>Address </a:t>
                      </a:r>
                    </a:p>
                  </a:txBody>
                  <a:tcPr marL="121872" marR="121872" marT="45725" marB="45725"/>
                </a:tc>
                <a:tc>
                  <a:txBody>
                    <a:bodyPr/>
                    <a:lstStyle/>
                    <a:p>
                      <a:r>
                        <a:rPr lang="en-GB" sz="1600" dirty="0"/>
                        <a:t>Register</a:t>
                      </a:r>
                    </a:p>
                  </a:txBody>
                  <a:tcPr marL="121872" marR="121872" marT="45725" marB="45725"/>
                </a:tc>
                <a:extLst>
                  <a:ext uri="{0D108BD9-81ED-4DB2-BD59-A6C34878D82A}">
                    <a16:rowId xmlns:a16="http://schemas.microsoft.com/office/drawing/2014/main" val="10000"/>
                  </a:ext>
                </a:extLst>
              </a:tr>
              <a:tr h="335315">
                <a:tc>
                  <a:txBody>
                    <a:bodyPr/>
                    <a:lstStyle/>
                    <a:p>
                      <a:r>
                        <a:rPr lang="en-GB" sz="1600" b="1" dirty="0"/>
                        <a:t>0xE000E100</a:t>
                      </a:r>
                    </a:p>
                  </a:txBody>
                  <a:tcPr marL="121872" marR="121872" marT="45725" marB="45725"/>
                </a:tc>
                <a:tc>
                  <a:txBody>
                    <a:bodyPr/>
                    <a:lstStyle/>
                    <a:p>
                      <a:r>
                        <a:rPr lang="en-GB" sz="1600" b="1" dirty="0"/>
                        <a:t>Interrupt</a:t>
                      </a:r>
                      <a:r>
                        <a:rPr lang="en-GB" sz="1600" b="1" baseline="0" dirty="0"/>
                        <a:t> s</a:t>
                      </a:r>
                      <a:r>
                        <a:rPr lang="en-GB" sz="1600" b="1" dirty="0"/>
                        <a:t>et-enable register</a:t>
                      </a:r>
                    </a:p>
                  </a:txBody>
                  <a:tcPr marL="121872" marR="121872" marT="45725" marB="45725"/>
                </a:tc>
                <a:extLst>
                  <a:ext uri="{0D108BD9-81ED-4DB2-BD59-A6C34878D82A}">
                    <a16:rowId xmlns:a16="http://schemas.microsoft.com/office/drawing/2014/main" val="10001"/>
                  </a:ext>
                </a:extLst>
              </a:tr>
              <a:tr h="405312">
                <a:tc>
                  <a:txBody>
                    <a:bodyPr/>
                    <a:lstStyle/>
                    <a:p>
                      <a:r>
                        <a:rPr lang="en-GB" sz="1600" dirty="0"/>
                        <a:t>0xE000E104</a:t>
                      </a:r>
                      <a:r>
                        <a:rPr lang="en-GB" sz="1600" baseline="0" dirty="0"/>
                        <a:t>  — </a:t>
                      </a:r>
                      <a:r>
                        <a:rPr lang="en-GB" sz="1600" dirty="0"/>
                        <a:t>0xE000E17F</a:t>
                      </a:r>
                    </a:p>
                  </a:txBody>
                  <a:tcPr marL="121872" marR="121872" marT="45725" marB="45725"/>
                </a:tc>
                <a:tc>
                  <a:txBody>
                    <a:bodyPr/>
                    <a:lstStyle/>
                    <a:p>
                      <a:r>
                        <a:rPr lang="en-GB" sz="1600" dirty="0"/>
                        <a:t>Reserved </a:t>
                      </a:r>
                    </a:p>
                  </a:txBody>
                  <a:tcPr marL="121872" marR="121872" marT="45725" marB="45725"/>
                </a:tc>
                <a:extLst>
                  <a:ext uri="{0D108BD9-81ED-4DB2-BD59-A6C34878D82A}">
                    <a16:rowId xmlns:a16="http://schemas.microsoft.com/office/drawing/2014/main" val="10002"/>
                  </a:ext>
                </a:extLst>
              </a:tr>
              <a:tr h="335315">
                <a:tc>
                  <a:txBody>
                    <a:bodyPr/>
                    <a:lstStyle/>
                    <a:p>
                      <a:r>
                        <a:rPr lang="en-GB" sz="1600" b="1" dirty="0"/>
                        <a:t>0xE000E180</a:t>
                      </a:r>
                    </a:p>
                  </a:txBody>
                  <a:tcPr marL="121872" marR="121872" marT="45725" marB="45725"/>
                </a:tc>
                <a:tc>
                  <a:txBody>
                    <a:bodyPr/>
                    <a:lstStyle/>
                    <a:p>
                      <a:r>
                        <a:rPr lang="en-GB" sz="1600" b="1" dirty="0"/>
                        <a:t>Interrupt clear enable register</a:t>
                      </a:r>
                    </a:p>
                  </a:txBody>
                  <a:tcPr marL="121872" marR="121872" marT="45725" marB="45725"/>
                </a:tc>
                <a:extLst>
                  <a:ext uri="{0D108BD9-81ED-4DB2-BD59-A6C34878D82A}">
                    <a16:rowId xmlns:a16="http://schemas.microsoft.com/office/drawing/2014/main" val="10003"/>
                  </a:ext>
                </a:extLst>
              </a:tr>
              <a:tr h="405312">
                <a:tc>
                  <a:txBody>
                    <a:bodyPr/>
                    <a:lstStyle/>
                    <a:p>
                      <a:r>
                        <a:rPr lang="en-GB" sz="1600" dirty="0"/>
                        <a:t>0xE000E184</a:t>
                      </a:r>
                      <a:r>
                        <a:rPr lang="en-GB" sz="1600" baseline="0" dirty="0"/>
                        <a:t> — </a:t>
                      </a:r>
                      <a:r>
                        <a:rPr lang="en-GB" sz="1600" dirty="0"/>
                        <a:t>0xE000E1FF</a:t>
                      </a:r>
                    </a:p>
                  </a:txBody>
                  <a:tcPr marL="121872" marR="121872" marT="45725" marB="45725"/>
                </a:tc>
                <a:tc>
                  <a:txBody>
                    <a:bodyPr/>
                    <a:lstStyle/>
                    <a:p>
                      <a:r>
                        <a:rPr lang="en-GB" sz="1600" dirty="0"/>
                        <a:t>Reserved </a:t>
                      </a:r>
                    </a:p>
                  </a:txBody>
                  <a:tcPr marL="121872" marR="121872" marT="45725" marB="45725"/>
                </a:tc>
                <a:extLst>
                  <a:ext uri="{0D108BD9-81ED-4DB2-BD59-A6C34878D82A}">
                    <a16:rowId xmlns:a16="http://schemas.microsoft.com/office/drawing/2014/main" val="10004"/>
                  </a:ext>
                </a:extLst>
              </a:tr>
              <a:tr h="335315">
                <a:tc>
                  <a:txBody>
                    <a:bodyPr/>
                    <a:lstStyle/>
                    <a:p>
                      <a:r>
                        <a:rPr lang="en-GB" sz="1600" b="1" dirty="0"/>
                        <a:t>0xE000E200</a:t>
                      </a:r>
                    </a:p>
                  </a:txBody>
                  <a:tcPr marL="121872" marR="121872" marT="45725" marB="45725"/>
                </a:tc>
                <a:tc>
                  <a:txBody>
                    <a:bodyPr/>
                    <a:lstStyle/>
                    <a:p>
                      <a:r>
                        <a:rPr lang="en-GB" sz="1600" b="1" dirty="0"/>
                        <a:t>Interrupt set-pending register</a:t>
                      </a:r>
                    </a:p>
                  </a:txBody>
                  <a:tcPr marL="121872" marR="121872" marT="45725" marB="45725"/>
                </a:tc>
                <a:extLst>
                  <a:ext uri="{0D108BD9-81ED-4DB2-BD59-A6C34878D82A}">
                    <a16:rowId xmlns:a16="http://schemas.microsoft.com/office/drawing/2014/main" val="10005"/>
                  </a:ext>
                </a:extLst>
              </a:tr>
              <a:tr h="405312">
                <a:tc>
                  <a:txBody>
                    <a:bodyPr/>
                    <a:lstStyle/>
                    <a:p>
                      <a:r>
                        <a:rPr lang="en-GB" sz="1600" dirty="0"/>
                        <a:t>0xE000E204</a:t>
                      </a:r>
                      <a:r>
                        <a:rPr lang="en-GB" sz="1600" baseline="0" dirty="0"/>
                        <a:t> — </a:t>
                      </a:r>
                      <a:r>
                        <a:rPr lang="en-GB" sz="1600" dirty="0"/>
                        <a:t>0xE000E27F</a:t>
                      </a:r>
                    </a:p>
                  </a:txBody>
                  <a:tcPr marL="121872" marR="121872" marT="45725" marB="45725"/>
                </a:tc>
                <a:tc>
                  <a:txBody>
                    <a:bodyPr/>
                    <a:lstStyle/>
                    <a:p>
                      <a:r>
                        <a:rPr lang="en-GB" sz="1600" dirty="0"/>
                        <a:t>Reserved </a:t>
                      </a:r>
                    </a:p>
                  </a:txBody>
                  <a:tcPr marL="121872" marR="121872" marT="45725" marB="45725"/>
                </a:tc>
                <a:extLst>
                  <a:ext uri="{0D108BD9-81ED-4DB2-BD59-A6C34878D82A}">
                    <a16:rowId xmlns:a16="http://schemas.microsoft.com/office/drawing/2014/main" val="10006"/>
                  </a:ext>
                </a:extLst>
              </a:tr>
              <a:tr h="335315">
                <a:tc>
                  <a:txBody>
                    <a:bodyPr/>
                    <a:lstStyle/>
                    <a:p>
                      <a:r>
                        <a:rPr lang="en-GB" sz="1600" b="1" dirty="0"/>
                        <a:t>0xE000E280</a:t>
                      </a:r>
                    </a:p>
                  </a:txBody>
                  <a:tcPr marL="121872" marR="121872" marT="45725" marB="45725"/>
                </a:tc>
                <a:tc>
                  <a:txBody>
                    <a:bodyPr/>
                    <a:lstStyle/>
                    <a:p>
                      <a:r>
                        <a:rPr lang="en-GB" sz="1600" b="1" dirty="0"/>
                        <a:t>Interrupt clear-pending register</a:t>
                      </a:r>
                    </a:p>
                  </a:txBody>
                  <a:tcPr marL="121872" marR="121872" marT="45725" marB="45725"/>
                </a:tc>
                <a:extLst>
                  <a:ext uri="{0D108BD9-81ED-4DB2-BD59-A6C34878D82A}">
                    <a16:rowId xmlns:a16="http://schemas.microsoft.com/office/drawing/2014/main" val="10007"/>
                  </a:ext>
                </a:extLst>
              </a:tr>
              <a:tr h="405312">
                <a:tc>
                  <a:txBody>
                    <a:bodyPr/>
                    <a:lstStyle/>
                    <a:p>
                      <a:r>
                        <a:rPr lang="en-GB" sz="1600" dirty="0"/>
                        <a:t>0xE000E300</a:t>
                      </a:r>
                      <a:r>
                        <a:rPr lang="en-GB" sz="1600" baseline="0" dirty="0"/>
                        <a:t> — 0</a:t>
                      </a:r>
                      <a:r>
                        <a:rPr lang="en-GB" sz="1600" dirty="0"/>
                        <a:t>xE000E3FC</a:t>
                      </a:r>
                    </a:p>
                  </a:txBody>
                  <a:tcPr marL="121872" marR="121872" marT="45725" marB="45725"/>
                </a:tc>
                <a:tc>
                  <a:txBody>
                    <a:bodyPr/>
                    <a:lstStyle/>
                    <a:p>
                      <a:r>
                        <a:rPr lang="en-GB" sz="1600" dirty="0"/>
                        <a:t>Reserved </a:t>
                      </a:r>
                    </a:p>
                  </a:txBody>
                  <a:tcPr marL="121872" marR="121872" marT="45725" marB="45725"/>
                </a:tc>
                <a:extLst>
                  <a:ext uri="{0D108BD9-81ED-4DB2-BD59-A6C34878D82A}">
                    <a16:rowId xmlns:a16="http://schemas.microsoft.com/office/drawing/2014/main" val="10008"/>
                  </a:ext>
                </a:extLst>
              </a:tr>
              <a:tr h="405312">
                <a:tc>
                  <a:txBody>
                    <a:bodyPr/>
                    <a:lstStyle/>
                    <a:p>
                      <a:r>
                        <a:rPr lang="en-GB" sz="1600" b="1" dirty="0"/>
                        <a:t>0xE000E400</a:t>
                      </a:r>
                      <a:r>
                        <a:rPr lang="en-GB" sz="1600" b="1" baseline="0" dirty="0"/>
                        <a:t> — 0</a:t>
                      </a:r>
                      <a:r>
                        <a:rPr lang="en-GB" sz="1600" b="1" dirty="0"/>
                        <a:t>xE000E41C</a:t>
                      </a:r>
                    </a:p>
                  </a:txBody>
                  <a:tcPr marL="121872" marR="121872" marT="45725" marB="45725"/>
                </a:tc>
                <a:tc>
                  <a:txBody>
                    <a:bodyPr/>
                    <a:lstStyle/>
                    <a:p>
                      <a:r>
                        <a:rPr lang="en-GB" sz="1600" b="1" dirty="0"/>
                        <a:t>Interrupt priority registers</a:t>
                      </a:r>
                    </a:p>
                  </a:txBody>
                  <a:tcPr marL="121872" marR="121872" marT="45725" marB="45725"/>
                </a:tc>
                <a:extLst>
                  <a:ext uri="{0D108BD9-81ED-4DB2-BD59-A6C34878D82A}">
                    <a16:rowId xmlns:a16="http://schemas.microsoft.com/office/drawing/2014/main" val="10009"/>
                  </a:ext>
                </a:extLst>
              </a:tr>
              <a:tr h="405312">
                <a:tc>
                  <a:txBody>
                    <a:bodyPr/>
                    <a:lstStyle/>
                    <a:p>
                      <a:r>
                        <a:rPr lang="en-GB" sz="1600" dirty="0"/>
                        <a:t>0xE000E420</a:t>
                      </a:r>
                      <a:r>
                        <a:rPr lang="en-GB" sz="1600" baseline="0" dirty="0"/>
                        <a:t> — 0</a:t>
                      </a:r>
                      <a:r>
                        <a:rPr lang="en-GB" sz="1600" dirty="0"/>
                        <a:t>xE000E43C</a:t>
                      </a:r>
                    </a:p>
                  </a:txBody>
                  <a:tcPr marL="121872" marR="121872" marT="45725" marB="45725"/>
                </a:tc>
                <a:tc>
                  <a:txBody>
                    <a:bodyPr/>
                    <a:lstStyle/>
                    <a:p>
                      <a:r>
                        <a:rPr lang="en-GB" sz="1600" dirty="0"/>
                        <a:t>Reserved </a:t>
                      </a:r>
                    </a:p>
                  </a:txBody>
                  <a:tcPr marL="121872" marR="121872" marT="45725" marB="45725"/>
                </a:tc>
                <a:extLst>
                  <a:ext uri="{0D108BD9-81ED-4DB2-BD59-A6C34878D82A}">
                    <a16:rowId xmlns:a16="http://schemas.microsoft.com/office/drawing/2014/main" val="10010"/>
                  </a:ext>
                </a:extLst>
              </a:tr>
            </a:tbl>
          </a:graphicData>
        </a:graphic>
      </p:graphicFrame>
    </p:spTree>
    <p:extLst>
      <p:ext uri="{BB962C8B-B14F-4D97-AF65-F5344CB8AC3E}">
        <p14:creationId xmlns:p14="http://schemas.microsoft.com/office/powerpoint/2010/main" val="3592178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GB" dirty="0"/>
              <a:t>NVIC Registers</a:t>
            </a:r>
            <a:endParaRPr lang="en-US" dirty="0"/>
          </a:p>
        </p:txBody>
      </p:sp>
      <p:sp>
        <p:nvSpPr>
          <p:cNvPr id="29699" name="Content Placeholder 18">
            <a:extLst>
              <a:ext uri="{FF2B5EF4-FFF2-40B4-BE49-F238E27FC236}">
                <a16:creationId xmlns:a16="http://schemas.microsoft.com/office/drawing/2014/main" id="{52EB3C3E-30C4-4EFE-A0AE-51FDB62B17F2}"/>
              </a:ext>
            </a:extLst>
          </p:cNvPr>
          <p:cNvSpPr>
            <a:spLocks noGrp="1" noChangeArrowheads="1"/>
          </p:cNvSpPr>
          <p:nvPr>
            <p:ph idx="1"/>
          </p:nvPr>
        </p:nvSpPr>
        <p:spPr bwMode="auto">
          <a:xfrm>
            <a:off x="531812" y="1126696"/>
            <a:ext cx="11180763" cy="4086225"/>
          </a:xfrm>
        </p:spPr>
        <p:txBody>
          <a:bodyPr wrap="square" numCol="1" anchor="t" anchorCtr="0" compatLnSpc="1">
            <a:prstTxWarp prst="textNoShape">
              <a:avLst/>
            </a:prstTxWarp>
          </a:bodyPr>
          <a:lstStyle/>
          <a:p>
            <a:r>
              <a:rPr lang="en-US" altLang="en-US" sz="2000" dirty="0">
                <a:ea typeface="ＭＳ Ｐゴシック" panose="020B0600070205080204" pitchFamily="34" charset="-128"/>
              </a:rPr>
              <a:t>Interrupt set-enable register</a:t>
            </a:r>
          </a:p>
          <a:p>
            <a:pPr lvl="1"/>
            <a:r>
              <a:rPr lang="en-IN" altLang="en-US" sz="1600" dirty="0">
                <a:ea typeface="ＭＳ Ｐゴシック" panose="020B0600070205080204" pitchFamily="34" charset="-128"/>
              </a:rPr>
              <a:t>Write “1” to enable one or more interrupts</a:t>
            </a:r>
          </a:p>
          <a:p>
            <a:pPr lvl="1"/>
            <a:r>
              <a:rPr lang="en-IN" altLang="en-US" sz="1600" dirty="0">
                <a:ea typeface="ＭＳ Ｐゴシック" panose="020B0600070205080204" pitchFamily="34" charset="-128"/>
              </a:rPr>
              <a:t>Write “0” has no effect</a:t>
            </a:r>
          </a:p>
          <a:p>
            <a:r>
              <a:rPr lang="en-US" altLang="en-US" sz="2000" dirty="0">
                <a:ea typeface="ＭＳ Ｐゴシック" panose="020B0600070205080204" pitchFamily="34" charset="-128"/>
              </a:rPr>
              <a:t>Interrupt clear enable register</a:t>
            </a:r>
          </a:p>
          <a:p>
            <a:pPr lvl="1"/>
            <a:r>
              <a:rPr lang="en-IN" altLang="en-US" sz="1600" dirty="0">
                <a:ea typeface="ＭＳ Ｐゴシック" panose="020B0600070205080204" pitchFamily="34" charset="-128"/>
              </a:rPr>
              <a:t>Write  “1” to one or more interrupts</a:t>
            </a:r>
          </a:p>
          <a:p>
            <a:pPr lvl="1"/>
            <a:r>
              <a:rPr lang="en-IN" altLang="en-US" sz="1600" dirty="0">
                <a:ea typeface="ＭＳ Ｐゴシック" panose="020B0600070205080204" pitchFamily="34" charset="-128"/>
              </a:rPr>
              <a:t>Write “0” has no effect</a:t>
            </a:r>
          </a:p>
          <a:p>
            <a:pPr lvl="1"/>
            <a:endParaRPr lang="en-US" altLang="en-US" sz="1600" dirty="0">
              <a:ea typeface="ＭＳ Ｐゴシック" panose="020B0600070205080204" pitchFamily="34" charset="-128"/>
            </a:endParaRPr>
          </a:p>
        </p:txBody>
      </p:sp>
      <p:grpSp>
        <p:nvGrpSpPr>
          <p:cNvPr id="5" name="Group 155">
            <a:extLst>
              <a:ext uri="{FF2B5EF4-FFF2-40B4-BE49-F238E27FC236}">
                <a16:creationId xmlns:a16="http://schemas.microsoft.com/office/drawing/2014/main" id="{8CBF4E6F-B0FC-4D5C-A72F-3A2A6728F65D}"/>
              </a:ext>
            </a:extLst>
          </p:cNvPr>
          <p:cNvGrpSpPr>
            <a:grpSpLocks/>
          </p:cNvGrpSpPr>
          <p:nvPr/>
        </p:nvGrpSpPr>
        <p:grpSpPr bwMode="auto">
          <a:xfrm>
            <a:off x="1930097" y="4158821"/>
            <a:ext cx="8461243" cy="1476375"/>
            <a:chOff x="1975669" y="3282630"/>
            <a:chExt cx="6347853" cy="2695589"/>
          </a:xfrm>
        </p:grpSpPr>
        <p:cxnSp>
          <p:nvCxnSpPr>
            <p:cNvPr id="6" name="Straight Connector 5">
              <a:extLst>
                <a:ext uri="{FF2B5EF4-FFF2-40B4-BE49-F238E27FC236}">
                  <a16:creationId xmlns:a16="http://schemas.microsoft.com/office/drawing/2014/main" id="{4D7E33F6-42A5-411E-A267-ECFDDBE60606}"/>
                </a:ext>
              </a:extLst>
            </p:cNvPr>
            <p:cNvCxnSpPr/>
            <p:nvPr/>
          </p:nvCxnSpPr>
          <p:spPr bwMode="auto">
            <a:xfrm>
              <a:off x="1975669" y="3282630"/>
              <a:ext cx="0" cy="2695589"/>
            </a:xfrm>
            <a:prstGeom prst="line">
              <a:avLst/>
            </a:prstGeom>
            <a:noFill/>
            <a:ln w="19050" cap="flat" cmpd="sng" algn="ctr">
              <a:solidFill>
                <a:schemeClr val="bg1">
                  <a:lumMod val="75000"/>
                </a:schemeClr>
              </a:solidFill>
              <a:prstDash val="sysDash"/>
              <a:round/>
              <a:headEnd type="none" w="med" len="med"/>
              <a:tailEnd type="none" w="med" len="med"/>
            </a:ln>
            <a:effectLst/>
          </p:spPr>
        </p:cxnSp>
        <p:cxnSp>
          <p:nvCxnSpPr>
            <p:cNvPr id="7" name="Straight Connector 6">
              <a:extLst>
                <a:ext uri="{FF2B5EF4-FFF2-40B4-BE49-F238E27FC236}">
                  <a16:creationId xmlns:a16="http://schemas.microsoft.com/office/drawing/2014/main" id="{F677C946-CC9A-432E-AE86-9B058E33E29D}"/>
                </a:ext>
              </a:extLst>
            </p:cNvPr>
            <p:cNvCxnSpPr/>
            <p:nvPr/>
          </p:nvCxnSpPr>
          <p:spPr bwMode="auto">
            <a:xfrm>
              <a:off x="8323522" y="3282630"/>
              <a:ext cx="0" cy="2695589"/>
            </a:xfrm>
            <a:prstGeom prst="line">
              <a:avLst/>
            </a:prstGeom>
            <a:noFill/>
            <a:ln w="19050" cap="flat" cmpd="sng" algn="ctr">
              <a:solidFill>
                <a:schemeClr val="bg1">
                  <a:lumMod val="75000"/>
                </a:schemeClr>
              </a:solidFill>
              <a:prstDash val="sysDash"/>
              <a:round/>
              <a:headEnd type="none" w="med" len="med"/>
              <a:tailEnd type="none" w="med" len="med"/>
            </a:ln>
            <a:effectLst/>
          </p:spPr>
        </p:cxnSp>
        <p:cxnSp>
          <p:nvCxnSpPr>
            <p:cNvPr id="8" name="Straight Connector 7">
              <a:extLst>
                <a:ext uri="{FF2B5EF4-FFF2-40B4-BE49-F238E27FC236}">
                  <a16:creationId xmlns:a16="http://schemas.microsoft.com/office/drawing/2014/main" id="{B79890F8-1605-430D-99B6-14239F645D61}"/>
                </a:ext>
              </a:extLst>
            </p:cNvPr>
            <p:cNvCxnSpPr/>
            <p:nvPr/>
          </p:nvCxnSpPr>
          <p:spPr bwMode="auto">
            <a:xfrm>
              <a:off x="3567791" y="3282630"/>
              <a:ext cx="0" cy="2695589"/>
            </a:xfrm>
            <a:prstGeom prst="line">
              <a:avLst/>
            </a:prstGeom>
            <a:noFill/>
            <a:ln w="19050" cap="flat" cmpd="sng" algn="ctr">
              <a:solidFill>
                <a:schemeClr val="bg1">
                  <a:lumMod val="75000"/>
                </a:schemeClr>
              </a:solidFill>
              <a:prstDash val="sysDash"/>
              <a:round/>
              <a:headEnd type="none" w="med" len="med"/>
              <a:tailEnd type="none" w="med" len="med"/>
            </a:ln>
            <a:effectLst/>
          </p:spPr>
        </p:cxnSp>
        <p:cxnSp>
          <p:nvCxnSpPr>
            <p:cNvPr id="9" name="Straight Connector 8">
              <a:extLst>
                <a:ext uri="{FF2B5EF4-FFF2-40B4-BE49-F238E27FC236}">
                  <a16:creationId xmlns:a16="http://schemas.microsoft.com/office/drawing/2014/main" id="{19A90E73-A7BA-4ABE-9F79-DA5636CDCA73}"/>
                </a:ext>
              </a:extLst>
            </p:cNvPr>
            <p:cNvCxnSpPr/>
            <p:nvPr/>
          </p:nvCxnSpPr>
          <p:spPr bwMode="auto">
            <a:xfrm>
              <a:off x="5161500" y="3282630"/>
              <a:ext cx="0" cy="2695589"/>
            </a:xfrm>
            <a:prstGeom prst="line">
              <a:avLst/>
            </a:prstGeom>
            <a:noFill/>
            <a:ln w="19050" cap="flat" cmpd="sng" algn="ctr">
              <a:solidFill>
                <a:schemeClr val="bg1">
                  <a:lumMod val="75000"/>
                </a:schemeClr>
              </a:solidFill>
              <a:prstDash val="sysDash"/>
              <a:round/>
              <a:headEnd type="none" w="med" len="med"/>
              <a:tailEnd type="none" w="med" len="med"/>
            </a:ln>
            <a:effectLst/>
          </p:spPr>
        </p:cxnSp>
        <p:cxnSp>
          <p:nvCxnSpPr>
            <p:cNvPr id="10" name="Straight Connector 9">
              <a:extLst>
                <a:ext uri="{FF2B5EF4-FFF2-40B4-BE49-F238E27FC236}">
                  <a16:creationId xmlns:a16="http://schemas.microsoft.com/office/drawing/2014/main" id="{18E606D4-669A-492B-A40D-792E6B2EF2B7}"/>
                </a:ext>
              </a:extLst>
            </p:cNvPr>
            <p:cNvCxnSpPr/>
            <p:nvPr/>
          </p:nvCxnSpPr>
          <p:spPr bwMode="auto">
            <a:xfrm>
              <a:off x="6739337" y="3282630"/>
              <a:ext cx="0" cy="2695589"/>
            </a:xfrm>
            <a:prstGeom prst="line">
              <a:avLst/>
            </a:prstGeom>
            <a:noFill/>
            <a:ln w="19050" cap="flat" cmpd="sng" algn="ctr">
              <a:solidFill>
                <a:schemeClr val="bg1">
                  <a:lumMod val="75000"/>
                </a:schemeClr>
              </a:solidFill>
              <a:prstDash val="sysDash"/>
              <a:round/>
              <a:headEnd type="none" w="med" len="med"/>
              <a:tailEnd type="none" w="med" len="med"/>
            </a:ln>
            <a:effectLst/>
          </p:spPr>
        </p:cxnSp>
      </p:grpSp>
      <p:sp>
        <p:nvSpPr>
          <p:cNvPr id="11" name="Rectangle 10">
            <a:extLst>
              <a:ext uri="{FF2B5EF4-FFF2-40B4-BE49-F238E27FC236}">
                <a16:creationId xmlns:a16="http://schemas.microsoft.com/office/drawing/2014/main" id="{AD0D4090-D548-4A9C-965F-BFF0A56867EB}"/>
              </a:ext>
            </a:extLst>
          </p:cNvPr>
          <p:cNvSpPr/>
          <p:nvPr/>
        </p:nvSpPr>
        <p:spPr bwMode="auto">
          <a:xfrm>
            <a:off x="2992249" y="425565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b="0" dirty="0"/>
          </a:p>
        </p:txBody>
      </p:sp>
      <p:sp>
        <p:nvSpPr>
          <p:cNvPr id="12" name="Rectangle 11">
            <a:extLst>
              <a:ext uri="{FF2B5EF4-FFF2-40B4-BE49-F238E27FC236}">
                <a16:creationId xmlns:a16="http://schemas.microsoft.com/office/drawing/2014/main" id="{331856F7-FAB4-4A08-9041-B362E1763880}"/>
              </a:ext>
            </a:extLst>
          </p:cNvPr>
          <p:cNvSpPr/>
          <p:nvPr/>
        </p:nvSpPr>
        <p:spPr bwMode="auto">
          <a:xfrm>
            <a:off x="3258845" y="425565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p>
        </p:txBody>
      </p:sp>
      <p:sp>
        <p:nvSpPr>
          <p:cNvPr id="13" name="Rectangle 12">
            <a:extLst>
              <a:ext uri="{FF2B5EF4-FFF2-40B4-BE49-F238E27FC236}">
                <a16:creationId xmlns:a16="http://schemas.microsoft.com/office/drawing/2014/main" id="{2E06C31C-3A9C-4099-8142-CFCECD6726F2}"/>
              </a:ext>
            </a:extLst>
          </p:cNvPr>
          <p:cNvSpPr/>
          <p:nvPr/>
        </p:nvSpPr>
        <p:spPr bwMode="auto">
          <a:xfrm>
            <a:off x="3519092" y="425565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p>
        </p:txBody>
      </p:sp>
      <p:sp>
        <p:nvSpPr>
          <p:cNvPr id="14" name="Rectangle 13">
            <a:extLst>
              <a:ext uri="{FF2B5EF4-FFF2-40B4-BE49-F238E27FC236}">
                <a16:creationId xmlns:a16="http://schemas.microsoft.com/office/drawing/2014/main" id="{455DBD58-FBFA-4831-8F6B-018ABFC29165}"/>
              </a:ext>
            </a:extLst>
          </p:cNvPr>
          <p:cNvSpPr/>
          <p:nvPr/>
        </p:nvSpPr>
        <p:spPr bwMode="auto">
          <a:xfrm>
            <a:off x="3785688" y="425565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b="0" dirty="0"/>
          </a:p>
        </p:txBody>
      </p:sp>
      <p:sp>
        <p:nvSpPr>
          <p:cNvPr id="15" name="Rectangle 14">
            <a:extLst>
              <a:ext uri="{FF2B5EF4-FFF2-40B4-BE49-F238E27FC236}">
                <a16:creationId xmlns:a16="http://schemas.microsoft.com/office/drawing/2014/main" id="{BE8E0BE6-7FA2-4444-B237-9BC72DC3079F}"/>
              </a:ext>
            </a:extLst>
          </p:cNvPr>
          <p:cNvSpPr/>
          <p:nvPr/>
        </p:nvSpPr>
        <p:spPr bwMode="auto">
          <a:xfrm>
            <a:off x="1930097" y="4254070"/>
            <a:ext cx="266596" cy="293688"/>
          </a:xfrm>
          <a:prstGeom prst="rect">
            <a:avLst/>
          </a:prstGeom>
          <a:solidFill>
            <a:schemeClr val="accent2">
              <a:lumMod val="20000"/>
              <a:lumOff val="80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b="0" dirty="0"/>
          </a:p>
        </p:txBody>
      </p:sp>
      <p:sp>
        <p:nvSpPr>
          <p:cNvPr id="16" name="Rectangle 15">
            <a:extLst>
              <a:ext uri="{FF2B5EF4-FFF2-40B4-BE49-F238E27FC236}">
                <a16:creationId xmlns:a16="http://schemas.microsoft.com/office/drawing/2014/main" id="{FFFF1E12-C1CA-4CB8-B60E-F5097F744340}"/>
              </a:ext>
            </a:extLst>
          </p:cNvPr>
          <p:cNvSpPr/>
          <p:nvPr/>
        </p:nvSpPr>
        <p:spPr bwMode="auto">
          <a:xfrm>
            <a:off x="2196693" y="4254070"/>
            <a:ext cx="266596" cy="293688"/>
          </a:xfrm>
          <a:prstGeom prst="rect">
            <a:avLst/>
          </a:prstGeom>
          <a:solidFill>
            <a:schemeClr val="bg1">
              <a:lumMod val="95000"/>
            </a:schemeClr>
          </a:solidFill>
          <a:ln w="1270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endParaRPr lang="en-GB" b="0" dirty="0"/>
          </a:p>
        </p:txBody>
      </p:sp>
      <p:sp>
        <p:nvSpPr>
          <p:cNvPr id="17" name="Rectangle 16">
            <a:extLst>
              <a:ext uri="{FF2B5EF4-FFF2-40B4-BE49-F238E27FC236}">
                <a16:creationId xmlns:a16="http://schemas.microsoft.com/office/drawing/2014/main" id="{E9FC2565-3867-4760-B29D-B6C094D71FBE}"/>
              </a:ext>
            </a:extLst>
          </p:cNvPr>
          <p:cNvSpPr/>
          <p:nvPr/>
        </p:nvSpPr>
        <p:spPr bwMode="auto">
          <a:xfrm>
            <a:off x="2456941" y="4254070"/>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b="0" dirty="0"/>
          </a:p>
        </p:txBody>
      </p:sp>
      <p:sp>
        <p:nvSpPr>
          <p:cNvPr id="18" name="Rectangle 17">
            <a:extLst>
              <a:ext uri="{FF2B5EF4-FFF2-40B4-BE49-F238E27FC236}">
                <a16:creationId xmlns:a16="http://schemas.microsoft.com/office/drawing/2014/main" id="{6474DDD8-1304-4B2A-8E42-CCD2D7363061}"/>
              </a:ext>
            </a:extLst>
          </p:cNvPr>
          <p:cNvSpPr/>
          <p:nvPr/>
        </p:nvSpPr>
        <p:spPr bwMode="auto">
          <a:xfrm>
            <a:off x="2723536" y="4254070"/>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b="0" dirty="0"/>
          </a:p>
        </p:txBody>
      </p:sp>
      <p:sp>
        <p:nvSpPr>
          <p:cNvPr id="19" name="Rectangle 18">
            <a:extLst>
              <a:ext uri="{FF2B5EF4-FFF2-40B4-BE49-F238E27FC236}">
                <a16:creationId xmlns:a16="http://schemas.microsoft.com/office/drawing/2014/main" id="{9F6CCDCC-9239-41C4-9F12-BE2FED79A080}"/>
              </a:ext>
            </a:extLst>
          </p:cNvPr>
          <p:cNvSpPr/>
          <p:nvPr/>
        </p:nvSpPr>
        <p:spPr bwMode="auto">
          <a:xfrm>
            <a:off x="4045937" y="425565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p>
        </p:txBody>
      </p:sp>
      <p:sp>
        <p:nvSpPr>
          <p:cNvPr id="20" name="Rectangle 19">
            <a:extLst>
              <a:ext uri="{FF2B5EF4-FFF2-40B4-BE49-F238E27FC236}">
                <a16:creationId xmlns:a16="http://schemas.microsoft.com/office/drawing/2014/main" id="{4FEF4498-6931-470E-AEC3-F1EB1DFB4E22}"/>
              </a:ext>
            </a:extLst>
          </p:cNvPr>
          <p:cNvSpPr/>
          <p:nvPr/>
        </p:nvSpPr>
        <p:spPr bwMode="auto">
          <a:xfrm>
            <a:off x="4312533" y="425565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p>
        </p:txBody>
      </p:sp>
      <p:sp>
        <p:nvSpPr>
          <p:cNvPr id="21" name="Rectangle 20">
            <a:extLst>
              <a:ext uri="{FF2B5EF4-FFF2-40B4-BE49-F238E27FC236}">
                <a16:creationId xmlns:a16="http://schemas.microsoft.com/office/drawing/2014/main" id="{118DAEFF-4676-46B2-9576-093C78AC2745}"/>
              </a:ext>
            </a:extLst>
          </p:cNvPr>
          <p:cNvSpPr/>
          <p:nvPr/>
        </p:nvSpPr>
        <p:spPr bwMode="auto">
          <a:xfrm>
            <a:off x="4572780" y="425565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p>
        </p:txBody>
      </p:sp>
      <p:sp>
        <p:nvSpPr>
          <p:cNvPr id="22" name="Rectangle 21">
            <a:extLst>
              <a:ext uri="{FF2B5EF4-FFF2-40B4-BE49-F238E27FC236}">
                <a16:creationId xmlns:a16="http://schemas.microsoft.com/office/drawing/2014/main" id="{B0BF968E-9421-4326-A762-B650AD0B34D9}"/>
              </a:ext>
            </a:extLst>
          </p:cNvPr>
          <p:cNvSpPr/>
          <p:nvPr/>
        </p:nvSpPr>
        <p:spPr bwMode="auto">
          <a:xfrm>
            <a:off x="4839376" y="425565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p>
        </p:txBody>
      </p:sp>
      <p:sp>
        <p:nvSpPr>
          <p:cNvPr id="23" name="Rectangle 22">
            <a:extLst>
              <a:ext uri="{FF2B5EF4-FFF2-40B4-BE49-F238E27FC236}">
                <a16:creationId xmlns:a16="http://schemas.microsoft.com/office/drawing/2014/main" id="{840227BA-9470-42B7-A824-18FAFDC2A7B8}"/>
              </a:ext>
            </a:extLst>
          </p:cNvPr>
          <p:cNvSpPr/>
          <p:nvPr/>
        </p:nvSpPr>
        <p:spPr bwMode="auto">
          <a:xfrm>
            <a:off x="5105972" y="425565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p>
        </p:txBody>
      </p:sp>
      <p:sp>
        <p:nvSpPr>
          <p:cNvPr id="24" name="Rectangle 23">
            <a:extLst>
              <a:ext uri="{FF2B5EF4-FFF2-40B4-BE49-F238E27FC236}">
                <a16:creationId xmlns:a16="http://schemas.microsoft.com/office/drawing/2014/main" id="{A20C2205-9EC2-4465-9FA1-9FA229F24191}"/>
              </a:ext>
            </a:extLst>
          </p:cNvPr>
          <p:cNvSpPr/>
          <p:nvPr/>
        </p:nvSpPr>
        <p:spPr bwMode="auto">
          <a:xfrm>
            <a:off x="5372568" y="425565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p>
        </p:txBody>
      </p:sp>
      <p:sp>
        <p:nvSpPr>
          <p:cNvPr id="25" name="Rectangle 24">
            <a:extLst>
              <a:ext uri="{FF2B5EF4-FFF2-40B4-BE49-F238E27FC236}">
                <a16:creationId xmlns:a16="http://schemas.microsoft.com/office/drawing/2014/main" id="{2BD0DDFD-BFCD-472F-9505-217580F3366F}"/>
              </a:ext>
            </a:extLst>
          </p:cNvPr>
          <p:cNvSpPr/>
          <p:nvPr/>
        </p:nvSpPr>
        <p:spPr bwMode="auto">
          <a:xfrm>
            <a:off x="5632817" y="425565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p>
        </p:txBody>
      </p:sp>
      <p:sp>
        <p:nvSpPr>
          <p:cNvPr id="26" name="Rectangle 25">
            <a:extLst>
              <a:ext uri="{FF2B5EF4-FFF2-40B4-BE49-F238E27FC236}">
                <a16:creationId xmlns:a16="http://schemas.microsoft.com/office/drawing/2014/main" id="{8B47FFD7-A6E7-4AAF-8A31-2450807A44C1}"/>
              </a:ext>
            </a:extLst>
          </p:cNvPr>
          <p:cNvSpPr/>
          <p:nvPr/>
        </p:nvSpPr>
        <p:spPr bwMode="auto">
          <a:xfrm>
            <a:off x="5899413" y="4255659"/>
            <a:ext cx="264479"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p>
        </p:txBody>
      </p:sp>
      <p:sp>
        <p:nvSpPr>
          <p:cNvPr id="27" name="Rectangle 26">
            <a:extLst>
              <a:ext uri="{FF2B5EF4-FFF2-40B4-BE49-F238E27FC236}">
                <a16:creationId xmlns:a16="http://schemas.microsoft.com/office/drawing/2014/main" id="{0AA226D9-B773-4DBC-950C-0249D4A5DFA3}"/>
              </a:ext>
            </a:extLst>
          </p:cNvPr>
          <p:cNvSpPr/>
          <p:nvPr/>
        </p:nvSpPr>
        <p:spPr bwMode="auto">
          <a:xfrm>
            <a:off x="6157545" y="425565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p>
        </p:txBody>
      </p:sp>
      <p:sp>
        <p:nvSpPr>
          <p:cNvPr id="28" name="Rectangle 27">
            <a:extLst>
              <a:ext uri="{FF2B5EF4-FFF2-40B4-BE49-F238E27FC236}">
                <a16:creationId xmlns:a16="http://schemas.microsoft.com/office/drawing/2014/main" id="{18F87276-160E-4CB6-8E28-E61A1918EBB3}"/>
              </a:ext>
            </a:extLst>
          </p:cNvPr>
          <p:cNvSpPr/>
          <p:nvPr/>
        </p:nvSpPr>
        <p:spPr bwMode="auto">
          <a:xfrm>
            <a:off x="6424141" y="425565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p>
        </p:txBody>
      </p:sp>
      <p:sp>
        <p:nvSpPr>
          <p:cNvPr id="29" name="Rectangle 28">
            <a:extLst>
              <a:ext uri="{FF2B5EF4-FFF2-40B4-BE49-F238E27FC236}">
                <a16:creationId xmlns:a16="http://schemas.microsoft.com/office/drawing/2014/main" id="{B09A236A-9F1B-4285-AFD6-9E8A9207794F}"/>
              </a:ext>
            </a:extLst>
          </p:cNvPr>
          <p:cNvSpPr/>
          <p:nvPr/>
        </p:nvSpPr>
        <p:spPr bwMode="auto">
          <a:xfrm>
            <a:off x="6684389" y="425565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p>
        </p:txBody>
      </p:sp>
      <p:sp>
        <p:nvSpPr>
          <p:cNvPr id="30" name="Rectangle 29">
            <a:extLst>
              <a:ext uri="{FF2B5EF4-FFF2-40B4-BE49-F238E27FC236}">
                <a16:creationId xmlns:a16="http://schemas.microsoft.com/office/drawing/2014/main" id="{88888982-8E5F-46EE-A45C-BD2EBF8A2B72}"/>
              </a:ext>
            </a:extLst>
          </p:cNvPr>
          <p:cNvSpPr/>
          <p:nvPr/>
        </p:nvSpPr>
        <p:spPr bwMode="auto">
          <a:xfrm>
            <a:off x="6950985" y="425565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p>
        </p:txBody>
      </p:sp>
      <p:sp>
        <p:nvSpPr>
          <p:cNvPr id="31" name="Rectangle 30">
            <a:extLst>
              <a:ext uri="{FF2B5EF4-FFF2-40B4-BE49-F238E27FC236}">
                <a16:creationId xmlns:a16="http://schemas.microsoft.com/office/drawing/2014/main" id="{CB50A389-1E4E-4990-B3D6-D43F01FE1C9D}"/>
              </a:ext>
            </a:extLst>
          </p:cNvPr>
          <p:cNvSpPr/>
          <p:nvPr/>
        </p:nvSpPr>
        <p:spPr bwMode="auto">
          <a:xfrm>
            <a:off x="7217580" y="425565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p>
        </p:txBody>
      </p:sp>
      <p:sp>
        <p:nvSpPr>
          <p:cNvPr id="32" name="Rectangle 31">
            <a:extLst>
              <a:ext uri="{FF2B5EF4-FFF2-40B4-BE49-F238E27FC236}">
                <a16:creationId xmlns:a16="http://schemas.microsoft.com/office/drawing/2014/main" id="{B5612AE9-B4D8-41EE-A8D8-A11E73817378}"/>
              </a:ext>
            </a:extLst>
          </p:cNvPr>
          <p:cNvSpPr/>
          <p:nvPr/>
        </p:nvSpPr>
        <p:spPr bwMode="auto">
          <a:xfrm>
            <a:off x="7484176" y="425565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p>
        </p:txBody>
      </p:sp>
      <p:sp>
        <p:nvSpPr>
          <p:cNvPr id="33" name="Rectangle 32">
            <a:extLst>
              <a:ext uri="{FF2B5EF4-FFF2-40B4-BE49-F238E27FC236}">
                <a16:creationId xmlns:a16="http://schemas.microsoft.com/office/drawing/2014/main" id="{C705E1F6-F0A8-432C-AA5B-AA7E84E0160C}"/>
              </a:ext>
            </a:extLst>
          </p:cNvPr>
          <p:cNvSpPr/>
          <p:nvPr/>
        </p:nvSpPr>
        <p:spPr bwMode="auto">
          <a:xfrm>
            <a:off x="7744425" y="425565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p>
        </p:txBody>
      </p:sp>
      <p:sp>
        <p:nvSpPr>
          <p:cNvPr id="34" name="Rectangle 33">
            <a:extLst>
              <a:ext uri="{FF2B5EF4-FFF2-40B4-BE49-F238E27FC236}">
                <a16:creationId xmlns:a16="http://schemas.microsoft.com/office/drawing/2014/main" id="{9A2FF7F6-EA78-4738-AE1F-69CA7613FB7A}"/>
              </a:ext>
            </a:extLst>
          </p:cNvPr>
          <p:cNvSpPr/>
          <p:nvPr/>
        </p:nvSpPr>
        <p:spPr bwMode="auto">
          <a:xfrm>
            <a:off x="8011021" y="425565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p>
        </p:txBody>
      </p:sp>
      <p:sp>
        <p:nvSpPr>
          <p:cNvPr id="35" name="Rectangle 34">
            <a:extLst>
              <a:ext uri="{FF2B5EF4-FFF2-40B4-BE49-F238E27FC236}">
                <a16:creationId xmlns:a16="http://schemas.microsoft.com/office/drawing/2014/main" id="{6E095A56-A267-4840-AAFE-B03BEDE8FE81}"/>
              </a:ext>
            </a:extLst>
          </p:cNvPr>
          <p:cNvSpPr/>
          <p:nvPr/>
        </p:nvSpPr>
        <p:spPr bwMode="auto">
          <a:xfrm>
            <a:off x="8271269" y="425565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p>
        </p:txBody>
      </p:sp>
      <p:sp>
        <p:nvSpPr>
          <p:cNvPr id="36" name="Rectangle 35">
            <a:extLst>
              <a:ext uri="{FF2B5EF4-FFF2-40B4-BE49-F238E27FC236}">
                <a16:creationId xmlns:a16="http://schemas.microsoft.com/office/drawing/2014/main" id="{BCF217C9-E46D-4F1A-A17C-F8740D070730}"/>
              </a:ext>
            </a:extLst>
          </p:cNvPr>
          <p:cNvSpPr/>
          <p:nvPr/>
        </p:nvSpPr>
        <p:spPr bwMode="auto">
          <a:xfrm>
            <a:off x="8537865" y="425565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p>
        </p:txBody>
      </p:sp>
      <p:sp>
        <p:nvSpPr>
          <p:cNvPr id="37" name="Rectangle 36">
            <a:extLst>
              <a:ext uri="{FF2B5EF4-FFF2-40B4-BE49-F238E27FC236}">
                <a16:creationId xmlns:a16="http://schemas.microsoft.com/office/drawing/2014/main" id="{BBD5DEEF-3111-43AA-AB4E-51A0CB236AD1}"/>
              </a:ext>
            </a:extLst>
          </p:cNvPr>
          <p:cNvSpPr/>
          <p:nvPr/>
        </p:nvSpPr>
        <p:spPr bwMode="auto">
          <a:xfrm>
            <a:off x="8798114" y="4257245"/>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p>
        </p:txBody>
      </p:sp>
      <p:sp>
        <p:nvSpPr>
          <p:cNvPr id="38" name="Rectangle 37">
            <a:extLst>
              <a:ext uri="{FF2B5EF4-FFF2-40B4-BE49-F238E27FC236}">
                <a16:creationId xmlns:a16="http://schemas.microsoft.com/office/drawing/2014/main" id="{C9E5BE10-1A69-4531-BB2F-C2647B33A653}"/>
              </a:ext>
            </a:extLst>
          </p:cNvPr>
          <p:cNvSpPr/>
          <p:nvPr/>
        </p:nvSpPr>
        <p:spPr bwMode="auto">
          <a:xfrm>
            <a:off x="9064709" y="4257245"/>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p>
        </p:txBody>
      </p:sp>
      <p:sp>
        <p:nvSpPr>
          <p:cNvPr id="39" name="Rectangle 38">
            <a:extLst>
              <a:ext uri="{FF2B5EF4-FFF2-40B4-BE49-F238E27FC236}">
                <a16:creationId xmlns:a16="http://schemas.microsoft.com/office/drawing/2014/main" id="{0D6C2B04-ED4F-49E7-803D-3BABBF843824}"/>
              </a:ext>
            </a:extLst>
          </p:cNvPr>
          <p:cNvSpPr/>
          <p:nvPr/>
        </p:nvSpPr>
        <p:spPr bwMode="auto">
          <a:xfrm>
            <a:off x="9331305" y="4257245"/>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p>
        </p:txBody>
      </p:sp>
      <p:sp>
        <p:nvSpPr>
          <p:cNvPr id="40" name="Rectangle 39">
            <a:extLst>
              <a:ext uri="{FF2B5EF4-FFF2-40B4-BE49-F238E27FC236}">
                <a16:creationId xmlns:a16="http://schemas.microsoft.com/office/drawing/2014/main" id="{8F7B1214-3B98-463E-99CD-E22EE89A295E}"/>
              </a:ext>
            </a:extLst>
          </p:cNvPr>
          <p:cNvSpPr/>
          <p:nvPr/>
        </p:nvSpPr>
        <p:spPr bwMode="auto">
          <a:xfrm>
            <a:off x="9597901" y="4257245"/>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p>
        </p:txBody>
      </p:sp>
      <p:sp>
        <p:nvSpPr>
          <p:cNvPr id="41" name="Rectangle 40">
            <a:extLst>
              <a:ext uri="{FF2B5EF4-FFF2-40B4-BE49-F238E27FC236}">
                <a16:creationId xmlns:a16="http://schemas.microsoft.com/office/drawing/2014/main" id="{18E0D6BF-1751-49A8-BA22-84A28ECFF794}"/>
              </a:ext>
            </a:extLst>
          </p:cNvPr>
          <p:cNvSpPr/>
          <p:nvPr/>
        </p:nvSpPr>
        <p:spPr bwMode="auto">
          <a:xfrm>
            <a:off x="9858149" y="4257245"/>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p>
        </p:txBody>
      </p:sp>
      <p:sp>
        <p:nvSpPr>
          <p:cNvPr id="42" name="Rectangle 41">
            <a:extLst>
              <a:ext uri="{FF2B5EF4-FFF2-40B4-BE49-F238E27FC236}">
                <a16:creationId xmlns:a16="http://schemas.microsoft.com/office/drawing/2014/main" id="{8CE18A1A-55A0-4EE3-A7C8-D5974A311C5E}"/>
              </a:ext>
            </a:extLst>
          </p:cNvPr>
          <p:cNvSpPr/>
          <p:nvPr/>
        </p:nvSpPr>
        <p:spPr bwMode="auto">
          <a:xfrm>
            <a:off x="10124744" y="4257245"/>
            <a:ext cx="266596" cy="293688"/>
          </a:xfrm>
          <a:prstGeom prst="rect">
            <a:avLst/>
          </a:prstGeom>
          <a:solidFill>
            <a:schemeClr val="accent2">
              <a:lumMod val="20000"/>
              <a:lumOff val="80000"/>
            </a:schemeClr>
          </a:solidFill>
          <a:ln w="1270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endParaRPr lang="en-GB" dirty="0"/>
          </a:p>
        </p:txBody>
      </p:sp>
      <p:sp>
        <p:nvSpPr>
          <p:cNvPr id="43" name="Rectangle 42">
            <a:extLst>
              <a:ext uri="{FF2B5EF4-FFF2-40B4-BE49-F238E27FC236}">
                <a16:creationId xmlns:a16="http://schemas.microsoft.com/office/drawing/2014/main" id="{975C8CD4-5C4D-417E-AABE-D1DF5E2C9CCD}"/>
              </a:ext>
            </a:extLst>
          </p:cNvPr>
          <p:cNvSpPr/>
          <p:nvPr/>
        </p:nvSpPr>
        <p:spPr bwMode="auto">
          <a:xfrm>
            <a:off x="1930097" y="4255659"/>
            <a:ext cx="8461243" cy="293687"/>
          </a:xfrm>
          <a:prstGeom prst="rect">
            <a:avLst/>
          </a:prstGeom>
          <a:noFill/>
          <a:ln w="1270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endParaRPr lang="en-GB" dirty="0"/>
          </a:p>
        </p:txBody>
      </p:sp>
      <p:sp>
        <p:nvSpPr>
          <p:cNvPr id="44" name="TextBox 149">
            <a:extLst>
              <a:ext uri="{FF2B5EF4-FFF2-40B4-BE49-F238E27FC236}">
                <a16:creationId xmlns:a16="http://schemas.microsoft.com/office/drawing/2014/main" id="{A90A3D09-572F-4149-8A91-BF3018401907}"/>
              </a:ext>
            </a:extLst>
          </p:cNvPr>
          <p:cNvSpPr txBox="1">
            <a:spLocks noChangeArrowheads="1"/>
          </p:cNvSpPr>
          <p:nvPr/>
        </p:nvSpPr>
        <p:spPr bwMode="auto">
          <a:xfrm>
            <a:off x="35542" y="4158821"/>
            <a:ext cx="20037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b="0" dirty="0"/>
              <a:t>Interrupt set-enable register</a:t>
            </a:r>
          </a:p>
        </p:txBody>
      </p:sp>
      <p:sp>
        <p:nvSpPr>
          <p:cNvPr id="45" name="TextBox 151">
            <a:extLst>
              <a:ext uri="{FF2B5EF4-FFF2-40B4-BE49-F238E27FC236}">
                <a16:creationId xmlns:a16="http://schemas.microsoft.com/office/drawing/2014/main" id="{90D1DA29-69E0-42DB-AB14-D247CF1722A2}"/>
              </a:ext>
            </a:extLst>
          </p:cNvPr>
          <p:cNvSpPr txBox="1">
            <a:spLocks noChangeArrowheads="1"/>
          </p:cNvSpPr>
          <p:nvPr/>
        </p:nvSpPr>
        <p:spPr bwMode="auto">
          <a:xfrm>
            <a:off x="7797320" y="5439934"/>
            <a:ext cx="69399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b="0" dirty="0"/>
              <a:t>bit8</a:t>
            </a:r>
          </a:p>
        </p:txBody>
      </p:sp>
      <p:sp>
        <p:nvSpPr>
          <p:cNvPr id="46" name="TextBox 152">
            <a:extLst>
              <a:ext uri="{FF2B5EF4-FFF2-40B4-BE49-F238E27FC236}">
                <a16:creationId xmlns:a16="http://schemas.microsoft.com/office/drawing/2014/main" id="{BFAFB741-9031-4AF0-81B5-36AFB8389DF6}"/>
              </a:ext>
            </a:extLst>
          </p:cNvPr>
          <p:cNvSpPr txBox="1">
            <a:spLocks noChangeArrowheads="1"/>
          </p:cNvSpPr>
          <p:nvPr/>
        </p:nvSpPr>
        <p:spPr bwMode="auto">
          <a:xfrm>
            <a:off x="5596847" y="5439934"/>
            <a:ext cx="69399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b="0" dirty="0"/>
              <a:t>bit16</a:t>
            </a:r>
          </a:p>
        </p:txBody>
      </p:sp>
      <p:sp>
        <p:nvSpPr>
          <p:cNvPr id="47" name="TextBox 153">
            <a:extLst>
              <a:ext uri="{FF2B5EF4-FFF2-40B4-BE49-F238E27FC236}">
                <a16:creationId xmlns:a16="http://schemas.microsoft.com/office/drawing/2014/main" id="{97B89B96-BAB3-4B3F-8EEF-D148A3987DBE}"/>
              </a:ext>
            </a:extLst>
          </p:cNvPr>
          <p:cNvSpPr txBox="1">
            <a:spLocks noChangeArrowheads="1"/>
          </p:cNvSpPr>
          <p:nvPr/>
        </p:nvSpPr>
        <p:spPr bwMode="auto">
          <a:xfrm>
            <a:off x="3396373" y="5439934"/>
            <a:ext cx="69399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b="0" dirty="0"/>
              <a:t>bit24</a:t>
            </a:r>
          </a:p>
        </p:txBody>
      </p:sp>
      <p:sp>
        <p:nvSpPr>
          <p:cNvPr id="48" name="TextBox 154">
            <a:extLst>
              <a:ext uri="{FF2B5EF4-FFF2-40B4-BE49-F238E27FC236}">
                <a16:creationId xmlns:a16="http://schemas.microsoft.com/office/drawing/2014/main" id="{D9E117FB-ED53-4F2C-89D3-1EC52B0E9F60}"/>
              </a:ext>
            </a:extLst>
          </p:cNvPr>
          <p:cNvSpPr txBox="1">
            <a:spLocks noChangeArrowheads="1"/>
          </p:cNvSpPr>
          <p:nvPr/>
        </p:nvSpPr>
        <p:spPr bwMode="auto">
          <a:xfrm>
            <a:off x="1894127" y="5439934"/>
            <a:ext cx="696112"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b="0" dirty="0"/>
              <a:t>bit31</a:t>
            </a:r>
          </a:p>
        </p:txBody>
      </p:sp>
      <p:sp>
        <p:nvSpPr>
          <p:cNvPr id="49" name="TextBox 156">
            <a:extLst>
              <a:ext uri="{FF2B5EF4-FFF2-40B4-BE49-F238E27FC236}">
                <a16:creationId xmlns:a16="http://schemas.microsoft.com/office/drawing/2014/main" id="{99A515F5-CFE2-4F75-BAC3-F66FE17810EF}"/>
              </a:ext>
            </a:extLst>
          </p:cNvPr>
          <p:cNvSpPr txBox="1">
            <a:spLocks noChangeArrowheads="1"/>
          </p:cNvSpPr>
          <p:nvPr/>
        </p:nvSpPr>
        <p:spPr bwMode="auto">
          <a:xfrm>
            <a:off x="8963149" y="5692346"/>
            <a:ext cx="260883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b="0" dirty="0"/>
              <a:t>Write “1” to clear Interrupt #0</a:t>
            </a:r>
          </a:p>
        </p:txBody>
      </p:sp>
      <p:cxnSp>
        <p:nvCxnSpPr>
          <p:cNvPr id="50" name="Straight Arrow Connector 49">
            <a:extLst>
              <a:ext uri="{FF2B5EF4-FFF2-40B4-BE49-F238E27FC236}">
                <a16:creationId xmlns:a16="http://schemas.microsoft.com/office/drawing/2014/main" id="{2D5E9F76-D175-4A3E-BCB5-4B58918E9581}"/>
              </a:ext>
            </a:extLst>
          </p:cNvPr>
          <p:cNvCxnSpPr/>
          <p:nvPr/>
        </p:nvCxnSpPr>
        <p:spPr bwMode="auto">
          <a:xfrm flipV="1">
            <a:off x="10258042" y="5293884"/>
            <a:ext cx="0" cy="422275"/>
          </a:xfrm>
          <a:prstGeom prst="straightConnector1">
            <a:avLst/>
          </a:prstGeom>
          <a:noFill/>
          <a:ln w="19050" cap="flat" cmpd="sng" algn="ctr">
            <a:solidFill>
              <a:schemeClr val="tx1">
                <a:lumMod val="75000"/>
                <a:lumOff val="25000"/>
              </a:schemeClr>
            </a:solidFill>
            <a:prstDash val="solid"/>
            <a:round/>
            <a:headEnd type="none" w="med" len="med"/>
            <a:tailEnd type="triangle" w="lg" len="lg"/>
          </a:ln>
          <a:effectLst/>
        </p:spPr>
      </p:cxnSp>
      <p:sp>
        <p:nvSpPr>
          <p:cNvPr id="51" name="Rectangle 50">
            <a:extLst>
              <a:ext uri="{FF2B5EF4-FFF2-40B4-BE49-F238E27FC236}">
                <a16:creationId xmlns:a16="http://schemas.microsoft.com/office/drawing/2014/main" id="{ADF101AB-3492-424F-AE3F-838A21B34C54}"/>
              </a:ext>
            </a:extLst>
          </p:cNvPr>
          <p:cNvSpPr/>
          <p:nvPr/>
        </p:nvSpPr>
        <p:spPr bwMode="auto">
          <a:xfrm>
            <a:off x="2992249" y="4976384"/>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b="0" dirty="0"/>
          </a:p>
        </p:txBody>
      </p:sp>
      <p:sp>
        <p:nvSpPr>
          <p:cNvPr id="52" name="Rectangle 51">
            <a:extLst>
              <a:ext uri="{FF2B5EF4-FFF2-40B4-BE49-F238E27FC236}">
                <a16:creationId xmlns:a16="http://schemas.microsoft.com/office/drawing/2014/main" id="{8B670DA7-F79C-4FBA-BA33-35379815859D}"/>
              </a:ext>
            </a:extLst>
          </p:cNvPr>
          <p:cNvSpPr/>
          <p:nvPr/>
        </p:nvSpPr>
        <p:spPr bwMode="auto">
          <a:xfrm>
            <a:off x="3258845" y="4976384"/>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p>
        </p:txBody>
      </p:sp>
      <p:sp>
        <p:nvSpPr>
          <p:cNvPr id="53" name="Rectangle 52">
            <a:extLst>
              <a:ext uri="{FF2B5EF4-FFF2-40B4-BE49-F238E27FC236}">
                <a16:creationId xmlns:a16="http://schemas.microsoft.com/office/drawing/2014/main" id="{AA1D0942-2EC0-4FB5-9EF9-988A795DAE4F}"/>
              </a:ext>
            </a:extLst>
          </p:cNvPr>
          <p:cNvSpPr/>
          <p:nvPr/>
        </p:nvSpPr>
        <p:spPr bwMode="auto">
          <a:xfrm>
            <a:off x="3519092" y="4976384"/>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p>
        </p:txBody>
      </p:sp>
      <p:sp>
        <p:nvSpPr>
          <p:cNvPr id="54" name="Rectangle 53">
            <a:extLst>
              <a:ext uri="{FF2B5EF4-FFF2-40B4-BE49-F238E27FC236}">
                <a16:creationId xmlns:a16="http://schemas.microsoft.com/office/drawing/2014/main" id="{6D6FBD2D-AD29-4311-8C13-9A179A974B81}"/>
              </a:ext>
            </a:extLst>
          </p:cNvPr>
          <p:cNvSpPr/>
          <p:nvPr/>
        </p:nvSpPr>
        <p:spPr bwMode="auto">
          <a:xfrm>
            <a:off x="3785688" y="4976384"/>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b="0" dirty="0"/>
          </a:p>
        </p:txBody>
      </p:sp>
      <p:sp>
        <p:nvSpPr>
          <p:cNvPr id="55" name="Rectangle 54">
            <a:extLst>
              <a:ext uri="{FF2B5EF4-FFF2-40B4-BE49-F238E27FC236}">
                <a16:creationId xmlns:a16="http://schemas.microsoft.com/office/drawing/2014/main" id="{C61B32AB-D70F-4334-B24A-171F38311D42}"/>
              </a:ext>
            </a:extLst>
          </p:cNvPr>
          <p:cNvSpPr/>
          <p:nvPr/>
        </p:nvSpPr>
        <p:spPr bwMode="auto">
          <a:xfrm>
            <a:off x="1930097" y="4974795"/>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b="0" dirty="0"/>
          </a:p>
        </p:txBody>
      </p:sp>
      <p:sp>
        <p:nvSpPr>
          <p:cNvPr id="56" name="Rectangle 55">
            <a:extLst>
              <a:ext uri="{FF2B5EF4-FFF2-40B4-BE49-F238E27FC236}">
                <a16:creationId xmlns:a16="http://schemas.microsoft.com/office/drawing/2014/main" id="{144CB9F1-25B9-43BD-9797-1D026DCD3D8E}"/>
              </a:ext>
            </a:extLst>
          </p:cNvPr>
          <p:cNvSpPr/>
          <p:nvPr/>
        </p:nvSpPr>
        <p:spPr bwMode="auto">
          <a:xfrm>
            <a:off x="2196693" y="4974795"/>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b="0" dirty="0"/>
          </a:p>
        </p:txBody>
      </p:sp>
      <p:sp>
        <p:nvSpPr>
          <p:cNvPr id="57" name="Rectangle 56">
            <a:extLst>
              <a:ext uri="{FF2B5EF4-FFF2-40B4-BE49-F238E27FC236}">
                <a16:creationId xmlns:a16="http://schemas.microsoft.com/office/drawing/2014/main" id="{D8930FF8-4C4F-4BE5-9E06-F155F30B32EC}"/>
              </a:ext>
            </a:extLst>
          </p:cNvPr>
          <p:cNvSpPr/>
          <p:nvPr/>
        </p:nvSpPr>
        <p:spPr bwMode="auto">
          <a:xfrm>
            <a:off x="2456941" y="4974795"/>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b="0" dirty="0"/>
          </a:p>
        </p:txBody>
      </p:sp>
      <p:sp>
        <p:nvSpPr>
          <p:cNvPr id="58" name="Rectangle 57">
            <a:extLst>
              <a:ext uri="{FF2B5EF4-FFF2-40B4-BE49-F238E27FC236}">
                <a16:creationId xmlns:a16="http://schemas.microsoft.com/office/drawing/2014/main" id="{8EAD42C8-271D-426F-AAC3-57344B464368}"/>
              </a:ext>
            </a:extLst>
          </p:cNvPr>
          <p:cNvSpPr/>
          <p:nvPr/>
        </p:nvSpPr>
        <p:spPr bwMode="auto">
          <a:xfrm>
            <a:off x="2723536" y="4974795"/>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b="0" dirty="0"/>
          </a:p>
        </p:txBody>
      </p:sp>
      <p:sp>
        <p:nvSpPr>
          <p:cNvPr id="59" name="Rectangle 58">
            <a:extLst>
              <a:ext uri="{FF2B5EF4-FFF2-40B4-BE49-F238E27FC236}">
                <a16:creationId xmlns:a16="http://schemas.microsoft.com/office/drawing/2014/main" id="{065E017E-105A-447F-9316-AE98591463DC}"/>
              </a:ext>
            </a:extLst>
          </p:cNvPr>
          <p:cNvSpPr/>
          <p:nvPr/>
        </p:nvSpPr>
        <p:spPr bwMode="auto">
          <a:xfrm>
            <a:off x="4045937" y="4976384"/>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p>
        </p:txBody>
      </p:sp>
      <p:sp>
        <p:nvSpPr>
          <p:cNvPr id="60" name="Rectangle 59">
            <a:extLst>
              <a:ext uri="{FF2B5EF4-FFF2-40B4-BE49-F238E27FC236}">
                <a16:creationId xmlns:a16="http://schemas.microsoft.com/office/drawing/2014/main" id="{3E1E4CD4-651B-4DFC-B5B7-9127E5216F47}"/>
              </a:ext>
            </a:extLst>
          </p:cNvPr>
          <p:cNvSpPr/>
          <p:nvPr/>
        </p:nvSpPr>
        <p:spPr bwMode="auto">
          <a:xfrm>
            <a:off x="4312533" y="4976384"/>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p>
        </p:txBody>
      </p:sp>
      <p:sp>
        <p:nvSpPr>
          <p:cNvPr id="61" name="Rectangle 60">
            <a:extLst>
              <a:ext uri="{FF2B5EF4-FFF2-40B4-BE49-F238E27FC236}">
                <a16:creationId xmlns:a16="http://schemas.microsoft.com/office/drawing/2014/main" id="{E3AD0B84-468D-48C8-AFBA-21B413D85393}"/>
              </a:ext>
            </a:extLst>
          </p:cNvPr>
          <p:cNvSpPr/>
          <p:nvPr/>
        </p:nvSpPr>
        <p:spPr bwMode="auto">
          <a:xfrm>
            <a:off x="4572780" y="4976384"/>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p>
        </p:txBody>
      </p:sp>
      <p:sp>
        <p:nvSpPr>
          <p:cNvPr id="62" name="Rectangle 61">
            <a:extLst>
              <a:ext uri="{FF2B5EF4-FFF2-40B4-BE49-F238E27FC236}">
                <a16:creationId xmlns:a16="http://schemas.microsoft.com/office/drawing/2014/main" id="{8C08E89D-4AD8-42B9-B9B0-F5C05446126C}"/>
              </a:ext>
            </a:extLst>
          </p:cNvPr>
          <p:cNvSpPr/>
          <p:nvPr/>
        </p:nvSpPr>
        <p:spPr bwMode="auto">
          <a:xfrm>
            <a:off x="4839376" y="4976384"/>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p>
        </p:txBody>
      </p:sp>
      <p:sp>
        <p:nvSpPr>
          <p:cNvPr id="63" name="Rectangle 62">
            <a:extLst>
              <a:ext uri="{FF2B5EF4-FFF2-40B4-BE49-F238E27FC236}">
                <a16:creationId xmlns:a16="http://schemas.microsoft.com/office/drawing/2014/main" id="{700CE171-16BF-476D-B982-187793C315F0}"/>
              </a:ext>
            </a:extLst>
          </p:cNvPr>
          <p:cNvSpPr/>
          <p:nvPr/>
        </p:nvSpPr>
        <p:spPr bwMode="auto">
          <a:xfrm>
            <a:off x="5105972" y="4976384"/>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p>
        </p:txBody>
      </p:sp>
      <p:sp>
        <p:nvSpPr>
          <p:cNvPr id="64" name="Rectangle 63">
            <a:extLst>
              <a:ext uri="{FF2B5EF4-FFF2-40B4-BE49-F238E27FC236}">
                <a16:creationId xmlns:a16="http://schemas.microsoft.com/office/drawing/2014/main" id="{94BC5AA8-E245-4988-9CAC-F171F4CA84D7}"/>
              </a:ext>
            </a:extLst>
          </p:cNvPr>
          <p:cNvSpPr/>
          <p:nvPr/>
        </p:nvSpPr>
        <p:spPr bwMode="auto">
          <a:xfrm>
            <a:off x="5372568" y="4976384"/>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p>
        </p:txBody>
      </p:sp>
      <p:sp>
        <p:nvSpPr>
          <p:cNvPr id="65" name="Rectangle 64">
            <a:extLst>
              <a:ext uri="{FF2B5EF4-FFF2-40B4-BE49-F238E27FC236}">
                <a16:creationId xmlns:a16="http://schemas.microsoft.com/office/drawing/2014/main" id="{DE52D361-EB91-4EC6-81F5-06EAC855F287}"/>
              </a:ext>
            </a:extLst>
          </p:cNvPr>
          <p:cNvSpPr/>
          <p:nvPr/>
        </p:nvSpPr>
        <p:spPr bwMode="auto">
          <a:xfrm>
            <a:off x="5632817" y="4976384"/>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p>
        </p:txBody>
      </p:sp>
      <p:sp>
        <p:nvSpPr>
          <p:cNvPr id="66" name="Rectangle 65">
            <a:extLst>
              <a:ext uri="{FF2B5EF4-FFF2-40B4-BE49-F238E27FC236}">
                <a16:creationId xmlns:a16="http://schemas.microsoft.com/office/drawing/2014/main" id="{545C88A5-9BDD-4A69-8EE6-C2AEBBCFC83D}"/>
              </a:ext>
            </a:extLst>
          </p:cNvPr>
          <p:cNvSpPr/>
          <p:nvPr/>
        </p:nvSpPr>
        <p:spPr bwMode="auto">
          <a:xfrm>
            <a:off x="5899413" y="4976384"/>
            <a:ext cx="264479"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p>
        </p:txBody>
      </p:sp>
      <p:sp>
        <p:nvSpPr>
          <p:cNvPr id="67" name="Rectangle 66">
            <a:extLst>
              <a:ext uri="{FF2B5EF4-FFF2-40B4-BE49-F238E27FC236}">
                <a16:creationId xmlns:a16="http://schemas.microsoft.com/office/drawing/2014/main" id="{799182E0-93A9-40BC-AE88-4097E59C8E52}"/>
              </a:ext>
            </a:extLst>
          </p:cNvPr>
          <p:cNvSpPr/>
          <p:nvPr/>
        </p:nvSpPr>
        <p:spPr bwMode="auto">
          <a:xfrm>
            <a:off x="6157545" y="4976384"/>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p>
        </p:txBody>
      </p:sp>
      <p:sp>
        <p:nvSpPr>
          <p:cNvPr id="68" name="Rectangle 67">
            <a:extLst>
              <a:ext uri="{FF2B5EF4-FFF2-40B4-BE49-F238E27FC236}">
                <a16:creationId xmlns:a16="http://schemas.microsoft.com/office/drawing/2014/main" id="{A9C1EBFE-33B4-4AA7-9E9A-AFAFE23BC5E2}"/>
              </a:ext>
            </a:extLst>
          </p:cNvPr>
          <p:cNvSpPr/>
          <p:nvPr/>
        </p:nvSpPr>
        <p:spPr bwMode="auto">
          <a:xfrm>
            <a:off x="6424141" y="4976384"/>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p>
        </p:txBody>
      </p:sp>
      <p:sp>
        <p:nvSpPr>
          <p:cNvPr id="69" name="Rectangle 68">
            <a:extLst>
              <a:ext uri="{FF2B5EF4-FFF2-40B4-BE49-F238E27FC236}">
                <a16:creationId xmlns:a16="http://schemas.microsoft.com/office/drawing/2014/main" id="{B010D73C-ED71-4A35-A0BB-8BFC5A076CE1}"/>
              </a:ext>
            </a:extLst>
          </p:cNvPr>
          <p:cNvSpPr/>
          <p:nvPr/>
        </p:nvSpPr>
        <p:spPr bwMode="auto">
          <a:xfrm>
            <a:off x="6684389" y="4976384"/>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p>
        </p:txBody>
      </p:sp>
      <p:sp>
        <p:nvSpPr>
          <p:cNvPr id="70" name="Rectangle 69">
            <a:extLst>
              <a:ext uri="{FF2B5EF4-FFF2-40B4-BE49-F238E27FC236}">
                <a16:creationId xmlns:a16="http://schemas.microsoft.com/office/drawing/2014/main" id="{1EA40885-8A2D-46B7-9E3C-D27E2F38E699}"/>
              </a:ext>
            </a:extLst>
          </p:cNvPr>
          <p:cNvSpPr/>
          <p:nvPr/>
        </p:nvSpPr>
        <p:spPr bwMode="auto">
          <a:xfrm>
            <a:off x="6950985" y="4976384"/>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p>
        </p:txBody>
      </p:sp>
      <p:sp>
        <p:nvSpPr>
          <p:cNvPr id="71" name="Rectangle 70">
            <a:extLst>
              <a:ext uri="{FF2B5EF4-FFF2-40B4-BE49-F238E27FC236}">
                <a16:creationId xmlns:a16="http://schemas.microsoft.com/office/drawing/2014/main" id="{D0588C6B-B939-4E64-9A3A-B905C885BE1E}"/>
              </a:ext>
            </a:extLst>
          </p:cNvPr>
          <p:cNvSpPr/>
          <p:nvPr/>
        </p:nvSpPr>
        <p:spPr bwMode="auto">
          <a:xfrm>
            <a:off x="7217580" y="4976384"/>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p>
        </p:txBody>
      </p:sp>
      <p:sp>
        <p:nvSpPr>
          <p:cNvPr id="72" name="Rectangle 71">
            <a:extLst>
              <a:ext uri="{FF2B5EF4-FFF2-40B4-BE49-F238E27FC236}">
                <a16:creationId xmlns:a16="http://schemas.microsoft.com/office/drawing/2014/main" id="{86CE4525-963B-4FA5-8458-42CD46CE62B0}"/>
              </a:ext>
            </a:extLst>
          </p:cNvPr>
          <p:cNvSpPr/>
          <p:nvPr/>
        </p:nvSpPr>
        <p:spPr bwMode="auto">
          <a:xfrm>
            <a:off x="7484176" y="4976384"/>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p>
        </p:txBody>
      </p:sp>
      <p:sp>
        <p:nvSpPr>
          <p:cNvPr id="73" name="Rectangle 72">
            <a:extLst>
              <a:ext uri="{FF2B5EF4-FFF2-40B4-BE49-F238E27FC236}">
                <a16:creationId xmlns:a16="http://schemas.microsoft.com/office/drawing/2014/main" id="{5A189B26-B983-4C9F-8AC0-AD43944EB962}"/>
              </a:ext>
            </a:extLst>
          </p:cNvPr>
          <p:cNvSpPr/>
          <p:nvPr/>
        </p:nvSpPr>
        <p:spPr bwMode="auto">
          <a:xfrm>
            <a:off x="7744425" y="4976384"/>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p>
        </p:txBody>
      </p:sp>
      <p:sp>
        <p:nvSpPr>
          <p:cNvPr id="74" name="Rectangle 73">
            <a:extLst>
              <a:ext uri="{FF2B5EF4-FFF2-40B4-BE49-F238E27FC236}">
                <a16:creationId xmlns:a16="http://schemas.microsoft.com/office/drawing/2014/main" id="{3A573949-5610-4B6A-BF74-922592031E37}"/>
              </a:ext>
            </a:extLst>
          </p:cNvPr>
          <p:cNvSpPr/>
          <p:nvPr/>
        </p:nvSpPr>
        <p:spPr bwMode="auto">
          <a:xfrm>
            <a:off x="8011021" y="4976384"/>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p>
        </p:txBody>
      </p:sp>
      <p:sp>
        <p:nvSpPr>
          <p:cNvPr id="75" name="Rectangle 74">
            <a:extLst>
              <a:ext uri="{FF2B5EF4-FFF2-40B4-BE49-F238E27FC236}">
                <a16:creationId xmlns:a16="http://schemas.microsoft.com/office/drawing/2014/main" id="{9916B44B-0A78-4014-9A1F-78C43D50E6F7}"/>
              </a:ext>
            </a:extLst>
          </p:cNvPr>
          <p:cNvSpPr/>
          <p:nvPr/>
        </p:nvSpPr>
        <p:spPr bwMode="auto">
          <a:xfrm>
            <a:off x="8271269" y="4976384"/>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p>
        </p:txBody>
      </p:sp>
      <p:sp>
        <p:nvSpPr>
          <p:cNvPr id="76" name="Rectangle 75">
            <a:extLst>
              <a:ext uri="{FF2B5EF4-FFF2-40B4-BE49-F238E27FC236}">
                <a16:creationId xmlns:a16="http://schemas.microsoft.com/office/drawing/2014/main" id="{D37E9C0C-55A4-45E3-A159-7E472EACEE7D}"/>
              </a:ext>
            </a:extLst>
          </p:cNvPr>
          <p:cNvSpPr/>
          <p:nvPr/>
        </p:nvSpPr>
        <p:spPr bwMode="auto">
          <a:xfrm>
            <a:off x="8537865" y="4976384"/>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p>
        </p:txBody>
      </p:sp>
      <p:sp>
        <p:nvSpPr>
          <p:cNvPr id="77" name="Rectangle 76">
            <a:extLst>
              <a:ext uri="{FF2B5EF4-FFF2-40B4-BE49-F238E27FC236}">
                <a16:creationId xmlns:a16="http://schemas.microsoft.com/office/drawing/2014/main" id="{E5DC386E-2976-4CDA-A3DB-800DE415FDDF}"/>
              </a:ext>
            </a:extLst>
          </p:cNvPr>
          <p:cNvSpPr/>
          <p:nvPr/>
        </p:nvSpPr>
        <p:spPr bwMode="auto">
          <a:xfrm>
            <a:off x="8798114" y="4977970"/>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p>
        </p:txBody>
      </p:sp>
      <p:sp>
        <p:nvSpPr>
          <p:cNvPr id="78" name="Rectangle 77">
            <a:extLst>
              <a:ext uri="{FF2B5EF4-FFF2-40B4-BE49-F238E27FC236}">
                <a16:creationId xmlns:a16="http://schemas.microsoft.com/office/drawing/2014/main" id="{BE3FA7C3-FB76-4359-81C9-521DC3B3164B}"/>
              </a:ext>
            </a:extLst>
          </p:cNvPr>
          <p:cNvSpPr/>
          <p:nvPr/>
        </p:nvSpPr>
        <p:spPr bwMode="auto">
          <a:xfrm>
            <a:off x="9064709" y="4977970"/>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p>
        </p:txBody>
      </p:sp>
      <p:sp>
        <p:nvSpPr>
          <p:cNvPr id="79" name="Rectangle 78">
            <a:extLst>
              <a:ext uri="{FF2B5EF4-FFF2-40B4-BE49-F238E27FC236}">
                <a16:creationId xmlns:a16="http://schemas.microsoft.com/office/drawing/2014/main" id="{F2789591-4416-472F-B2D4-296E0B9ABE49}"/>
              </a:ext>
            </a:extLst>
          </p:cNvPr>
          <p:cNvSpPr/>
          <p:nvPr/>
        </p:nvSpPr>
        <p:spPr bwMode="auto">
          <a:xfrm>
            <a:off x="9331305" y="4977970"/>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p>
        </p:txBody>
      </p:sp>
      <p:sp>
        <p:nvSpPr>
          <p:cNvPr id="80" name="Rectangle 79">
            <a:extLst>
              <a:ext uri="{FF2B5EF4-FFF2-40B4-BE49-F238E27FC236}">
                <a16:creationId xmlns:a16="http://schemas.microsoft.com/office/drawing/2014/main" id="{D184E9BA-4620-4892-B736-523D631DA62E}"/>
              </a:ext>
            </a:extLst>
          </p:cNvPr>
          <p:cNvSpPr/>
          <p:nvPr/>
        </p:nvSpPr>
        <p:spPr bwMode="auto">
          <a:xfrm>
            <a:off x="9597901" y="4977970"/>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p>
        </p:txBody>
      </p:sp>
      <p:sp>
        <p:nvSpPr>
          <p:cNvPr id="81" name="Rectangle 80">
            <a:extLst>
              <a:ext uri="{FF2B5EF4-FFF2-40B4-BE49-F238E27FC236}">
                <a16:creationId xmlns:a16="http://schemas.microsoft.com/office/drawing/2014/main" id="{8CFD7F3F-0121-4BA7-B1EC-C7235A81E9D7}"/>
              </a:ext>
            </a:extLst>
          </p:cNvPr>
          <p:cNvSpPr/>
          <p:nvPr/>
        </p:nvSpPr>
        <p:spPr bwMode="auto">
          <a:xfrm>
            <a:off x="9858149" y="4977970"/>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p>
        </p:txBody>
      </p:sp>
      <p:sp>
        <p:nvSpPr>
          <p:cNvPr id="82" name="Rectangle 81">
            <a:extLst>
              <a:ext uri="{FF2B5EF4-FFF2-40B4-BE49-F238E27FC236}">
                <a16:creationId xmlns:a16="http://schemas.microsoft.com/office/drawing/2014/main" id="{3DC9DC5C-DCC1-428A-8D72-5D6D1636E549}"/>
              </a:ext>
            </a:extLst>
          </p:cNvPr>
          <p:cNvSpPr/>
          <p:nvPr/>
        </p:nvSpPr>
        <p:spPr bwMode="auto">
          <a:xfrm>
            <a:off x="10124744" y="4977970"/>
            <a:ext cx="266596" cy="293688"/>
          </a:xfrm>
          <a:prstGeom prst="rect">
            <a:avLst/>
          </a:prstGeom>
          <a:solidFill>
            <a:schemeClr val="accent1">
              <a:lumMod val="20000"/>
              <a:lumOff val="80000"/>
            </a:schemeClr>
          </a:solidFill>
          <a:ln w="1270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endParaRPr lang="en-GB" dirty="0"/>
          </a:p>
        </p:txBody>
      </p:sp>
      <p:sp>
        <p:nvSpPr>
          <p:cNvPr id="83" name="Rectangle 82">
            <a:extLst>
              <a:ext uri="{FF2B5EF4-FFF2-40B4-BE49-F238E27FC236}">
                <a16:creationId xmlns:a16="http://schemas.microsoft.com/office/drawing/2014/main" id="{31CE8895-0D80-45FB-A233-DFF61EB34C70}"/>
              </a:ext>
            </a:extLst>
          </p:cNvPr>
          <p:cNvSpPr/>
          <p:nvPr/>
        </p:nvSpPr>
        <p:spPr bwMode="auto">
          <a:xfrm>
            <a:off x="1930097" y="4976384"/>
            <a:ext cx="8461243" cy="293687"/>
          </a:xfrm>
          <a:prstGeom prst="rect">
            <a:avLst/>
          </a:prstGeom>
          <a:noFill/>
          <a:ln w="1270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endParaRPr lang="en-GB" dirty="0"/>
          </a:p>
        </p:txBody>
      </p:sp>
      <p:sp>
        <p:nvSpPr>
          <p:cNvPr id="84" name="TextBox 149">
            <a:extLst>
              <a:ext uri="{FF2B5EF4-FFF2-40B4-BE49-F238E27FC236}">
                <a16:creationId xmlns:a16="http://schemas.microsoft.com/office/drawing/2014/main" id="{DD061F02-E357-4A73-A82C-94CE502F2BD5}"/>
              </a:ext>
            </a:extLst>
          </p:cNvPr>
          <p:cNvSpPr txBox="1">
            <a:spLocks noChangeArrowheads="1"/>
          </p:cNvSpPr>
          <p:nvPr/>
        </p:nvSpPr>
        <p:spPr bwMode="auto">
          <a:xfrm>
            <a:off x="35542" y="4858909"/>
            <a:ext cx="2352814"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b="0" dirty="0"/>
              <a:t>Interrupt clear enable register</a:t>
            </a:r>
          </a:p>
        </p:txBody>
      </p:sp>
      <p:sp>
        <p:nvSpPr>
          <p:cNvPr id="85" name="TextBox 156">
            <a:extLst>
              <a:ext uri="{FF2B5EF4-FFF2-40B4-BE49-F238E27FC236}">
                <a16:creationId xmlns:a16="http://schemas.microsoft.com/office/drawing/2014/main" id="{8452A46E-50A5-4943-810E-DD02683BF1B0}"/>
              </a:ext>
            </a:extLst>
          </p:cNvPr>
          <p:cNvSpPr txBox="1">
            <a:spLocks noChangeArrowheads="1"/>
          </p:cNvSpPr>
          <p:nvPr/>
        </p:nvSpPr>
        <p:spPr bwMode="auto">
          <a:xfrm>
            <a:off x="8820329" y="3435715"/>
            <a:ext cx="260883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b="0" dirty="0"/>
              <a:t>Write “1” to enable Interrupt #0</a:t>
            </a:r>
          </a:p>
        </p:txBody>
      </p:sp>
      <p:cxnSp>
        <p:nvCxnSpPr>
          <p:cNvPr id="86" name="Straight Arrow Connector 85">
            <a:extLst>
              <a:ext uri="{FF2B5EF4-FFF2-40B4-BE49-F238E27FC236}">
                <a16:creationId xmlns:a16="http://schemas.microsoft.com/office/drawing/2014/main" id="{67DDAA20-D1A9-463A-B93B-166741DB1429}"/>
              </a:ext>
            </a:extLst>
          </p:cNvPr>
          <p:cNvCxnSpPr/>
          <p:nvPr/>
        </p:nvCxnSpPr>
        <p:spPr bwMode="auto">
          <a:xfrm>
            <a:off x="10274969" y="3898470"/>
            <a:ext cx="0" cy="355600"/>
          </a:xfrm>
          <a:prstGeom prst="straightConnector1">
            <a:avLst/>
          </a:prstGeom>
          <a:noFill/>
          <a:ln w="19050" cap="flat" cmpd="sng" algn="ctr">
            <a:solidFill>
              <a:schemeClr val="tx1">
                <a:lumMod val="75000"/>
                <a:lumOff val="25000"/>
              </a:schemeClr>
            </a:solidFill>
            <a:prstDash val="solid"/>
            <a:round/>
            <a:headEnd type="none" w="med" len="med"/>
            <a:tailEnd type="triangle" w="lg" len="lg"/>
          </a:ln>
          <a:effectLst/>
        </p:spPr>
      </p:cxnSp>
      <p:sp>
        <p:nvSpPr>
          <p:cNvPr id="87" name="TextBox 156">
            <a:extLst>
              <a:ext uri="{FF2B5EF4-FFF2-40B4-BE49-F238E27FC236}">
                <a16:creationId xmlns:a16="http://schemas.microsoft.com/office/drawing/2014/main" id="{45C553CC-56C8-4159-A512-B540E58F61D8}"/>
              </a:ext>
            </a:extLst>
          </p:cNvPr>
          <p:cNvSpPr txBox="1">
            <a:spLocks noChangeArrowheads="1"/>
          </p:cNvSpPr>
          <p:nvPr/>
        </p:nvSpPr>
        <p:spPr bwMode="auto">
          <a:xfrm>
            <a:off x="751573" y="3406346"/>
            <a:ext cx="260883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b="0" dirty="0"/>
              <a:t>Write “1” to enable Interrupt #31</a:t>
            </a:r>
          </a:p>
        </p:txBody>
      </p:sp>
      <p:cxnSp>
        <p:nvCxnSpPr>
          <p:cNvPr id="88" name="Straight Arrow Connector 87">
            <a:extLst>
              <a:ext uri="{FF2B5EF4-FFF2-40B4-BE49-F238E27FC236}">
                <a16:creationId xmlns:a16="http://schemas.microsoft.com/office/drawing/2014/main" id="{8686F7B7-FED4-4740-91ED-0477AD2E42EF}"/>
              </a:ext>
            </a:extLst>
          </p:cNvPr>
          <p:cNvCxnSpPr/>
          <p:nvPr/>
        </p:nvCxnSpPr>
        <p:spPr bwMode="auto">
          <a:xfrm>
            <a:off x="2063394" y="3898470"/>
            <a:ext cx="0" cy="355600"/>
          </a:xfrm>
          <a:prstGeom prst="straightConnector1">
            <a:avLst/>
          </a:prstGeom>
          <a:noFill/>
          <a:ln w="19050" cap="flat" cmpd="sng" algn="ctr">
            <a:solidFill>
              <a:schemeClr val="tx1">
                <a:lumMod val="75000"/>
                <a:lumOff val="25000"/>
              </a:schemeClr>
            </a:solidFill>
            <a:prstDash val="solid"/>
            <a:round/>
            <a:headEnd type="none" w="med" len="med"/>
            <a:tailEnd type="triangle" w="lg" len="lg"/>
          </a:ln>
          <a:effectLst/>
        </p:spPr>
      </p:cxnSp>
      <p:sp>
        <p:nvSpPr>
          <p:cNvPr id="89" name="Rectangle 88">
            <a:extLst>
              <a:ext uri="{FF2B5EF4-FFF2-40B4-BE49-F238E27FC236}">
                <a16:creationId xmlns:a16="http://schemas.microsoft.com/office/drawing/2014/main" id="{12EBECDF-0F20-4965-9F71-ADB6F665A374}"/>
              </a:ext>
            </a:extLst>
          </p:cNvPr>
          <p:cNvSpPr/>
          <p:nvPr/>
        </p:nvSpPr>
        <p:spPr>
          <a:xfrm>
            <a:off x="10573751" y="4158821"/>
            <a:ext cx="1505540" cy="369332"/>
          </a:xfrm>
          <a:prstGeom prst="rect">
            <a:avLst/>
          </a:prstGeom>
        </p:spPr>
        <p:txBody>
          <a:bodyPr wrap="none">
            <a:spAutoFit/>
          </a:bodyPr>
          <a:lstStyle/>
          <a:p>
            <a:r>
              <a:rPr lang="en-GB" b="0" dirty="0">
                <a:solidFill>
                  <a:srgbClr val="FF0000"/>
                </a:solidFill>
                <a:latin typeface="AdvLeSa-Book"/>
              </a:rPr>
              <a:t>0xE000E100</a:t>
            </a:r>
            <a:endParaRPr lang="en-GB" dirty="0">
              <a:solidFill>
                <a:srgbClr val="FF0000"/>
              </a:solidFill>
            </a:endParaRPr>
          </a:p>
        </p:txBody>
      </p:sp>
      <p:sp>
        <p:nvSpPr>
          <p:cNvPr id="90" name="Rectangle 89">
            <a:extLst>
              <a:ext uri="{FF2B5EF4-FFF2-40B4-BE49-F238E27FC236}">
                <a16:creationId xmlns:a16="http://schemas.microsoft.com/office/drawing/2014/main" id="{CFB31ECE-7266-4695-863B-5909C9130173}"/>
              </a:ext>
            </a:extLst>
          </p:cNvPr>
          <p:cNvSpPr/>
          <p:nvPr/>
        </p:nvSpPr>
        <p:spPr>
          <a:xfrm>
            <a:off x="10524636" y="4952494"/>
            <a:ext cx="1505540" cy="369332"/>
          </a:xfrm>
          <a:prstGeom prst="rect">
            <a:avLst/>
          </a:prstGeom>
        </p:spPr>
        <p:txBody>
          <a:bodyPr wrap="none">
            <a:spAutoFit/>
          </a:bodyPr>
          <a:lstStyle/>
          <a:p>
            <a:r>
              <a:rPr lang="en-GB" b="0" dirty="0">
                <a:solidFill>
                  <a:srgbClr val="FF0000"/>
                </a:solidFill>
                <a:latin typeface="AdvLeSa-Book"/>
              </a:rPr>
              <a:t>0xE000E180</a:t>
            </a:r>
            <a:endParaRPr lang="en-GB" dirty="0">
              <a:solidFill>
                <a:srgbClr val="FF0000"/>
              </a:solidFill>
            </a:endParaRPr>
          </a:p>
        </p:txBody>
      </p:sp>
      <p:sp>
        <p:nvSpPr>
          <p:cNvPr id="91" name="TextBox 90">
            <a:extLst>
              <a:ext uri="{FF2B5EF4-FFF2-40B4-BE49-F238E27FC236}">
                <a16:creationId xmlns:a16="http://schemas.microsoft.com/office/drawing/2014/main" id="{57194F96-2CA5-4209-BBA9-86C43A865FC7}"/>
              </a:ext>
            </a:extLst>
          </p:cNvPr>
          <p:cNvSpPr txBox="1"/>
          <p:nvPr/>
        </p:nvSpPr>
        <p:spPr>
          <a:xfrm>
            <a:off x="10730808" y="3676390"/>
            <a:ext cx="944041" cy="369332"/>
          </a:xfrm>
          <a:prstGeom prst="rect">
            <a:avLst/>
          </a:prstGeom>
          <a:noFill/>
        </p:spPr>
        <p:txBody>
          <a:bodyPr wrap="none" rtlCol="0">
            <a:spAutoFit/>
          </a:bodyPr>
          <a:lstStyle/>
          <a:p>
            <a:r>
              <a:rPr lang="en-GB" dirty="0"/>
              <a:t>Address</a:t>
            </a:r>
          </a:p>
        </p:txBody>
      </p:sp>
    </p:spTree>
    <p:extLst>
      <p:ext uri="{BB962C8B-B14F-4D97-AF65-F5344CB8AC3E}">
        <p14:creationId xmlns:p14="http://schemas.microsoft.com/office/powerpoint/2010/main" val="38703186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GB" dirty="0"/>
              <a:t>NVIC Registers</a:t>
            </a:r>
            <a:endParaRPr lang="en-US" dirty="0"/>
          </a:p>
        </p:txBody>
      </p:sp>
      <p:sp>
        <p:nvSpPr>
          <p:cNvPr id="29699" name="Content Placeholder 18">
            <a:extLst>
              <a:ext uri="{FF2B5EF4-FFF2-40B4-BE49-F238E27FC236}">
                <a16:creationId xmlns:a16="http://schemas.microsoft.com/office/drawing/2014/main" id="{52EB3C3E-30C4-4EFE-A0AE-51FDB62B17F2}"/>
              </a:ext>
            </a:extLst>
          </p:cNvPr>
          <p:cNvSpPr>
            <a:spLocks noGrp="1" noChangeArrowheads="1"/>
          </p:cNvSpPr>
          <p:nvPr>
            <p:ph idx="1"/>
          </p:nvPr>
        </p:nvSpPr>
        <p:spPr bwMode="auto">
          <a:xfrm>
            <a:off x="492125" y="1639888"/>
            <a:ext cx="11180763" cy="4086225"/>
          </a:xfrm>
        </p:spPr>
        <p:txBody>
          <a:bodyPr wrap="square" numCol="1" anchor="t" anchorCtr="0" compatLnSpc="1">
            <a:prstTxWarp prst="textNoShape">
              <a:avLst/>
            </a:prstTxWarp>
          </a:bodyPr>
          <a:lstStyle/>
          <a:p>
            <a:r>
              <a:rPr lang="en-IN" altLang="en-US" dirty="0">
                <a:ea typeface="ＭＳ Ｐゴシック" panose="020B0600070205080204" pitchFamily="34" charset="-128"/>
              </a:rPr>
              <a:t>Why use separate register addresses?</a:t>
            </a:r>
            <a:endParaRPr lang="en-US" altLang="en-US" dirty="0">
              <a:ea typeface="ＭＳ Ｐゴシック" panose="020B0600070205080204" pitchFamily="34" charset="-128"/>
            </a:endParaRPr>
          </a:p>
          <a:p>
            <a:pPr lvl="1"/>
            <a:r>
              <a:rPr lang="en-IN" altLang="en-US" dirty="0">
                <a:ea typeface="ＭＳ Ｐゴシック" panose="020B0600070205080204" pitchFamily="34" charset="-128"/>
              </a:rPr>
              <a:t>Reduces the steps needed for enabling/disabling an interrupt, resulting in smaller code and less execution time</a:t>
            </a:r>
            <a:endParaRPr lang="en-US" altLang="en-US" dirty="0">
              <a:ea typeface="ＭＳ Ｐゴシック" panose="020B0600070205080204" pitchFamily="34" charset="-128"/>
            </a:endParaRPr>
          </a:p>
          <a:p>
            <a:pPr lvl="1"/>
            <a:r>
              <a:rPr lang="en-GB" dirty="0"/>
              <a:t>Prevents the race condition; e.g., the main thread is accessing a register by “read-modify-write” process, and it is interrupted between its “read” and “write” operation. If the ISR again modifies the same register that is currently being accessed by the main thread, a conflict will occur.</a:t>
            </a:r>
            <a:endParaRPr lang="en-US" altLang="en-US" dirty="0">
              <a:ea typeface="ＭＳ Ｐゴシック" panose="020B0600070205080204" pitchFamily="34" charset="-128"/>
            </a:endParaRPr>
          </a:p>
        </p:txBody>
      </p:sp>
    </p:spTree>
    <p:extLst>
      <p:ext uri="{BB962C8B-B14F-4D97-AF65-F5344CB8AC3E}">
        <p14:creationId xmlns:p14="http://schemas.microsoft.com/office/powerpoint/2010/main" val="29202450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GB" dirty="0"/>
              <a:t>NVIC Registers</a:t>
            </a:r>
            <a:endParaRPr lang="en-US" dirty="0"/>
          </a:p>
        </p:txBody>
      </p:sp>
      <p:sp>
        <p:nvSpPr>
          <p:cNvPr id="29699" name="Content Placeholder 18">
            <a:extLst>
              <a:ext uri="{FF2B5EF4-FFF2-40B4-BE49-F238E27FC236}">
                <a16:creationId xmlns:a16="http://schemas.microsoft.com/office/drawing/2014/main" id="{52EB3C3E-30C4-4EFE-A0AE-51FDB62B17F2}"/>
              </a:ext>
            </a:extLst>
          </p:cNvPr>
          <p:cNvSpPr>
            <a:spLocks noGrp="1" noChangeArrowheads="1"/>
          </p:cNvSpPr>
          <p:nvPr>
            <p:ph idx="1"/>
          </p:nvPr>
        </p:nvSpPr>
        <p:spPr bwMode="auto">
          <a:xfrm>
            <a:off x="492125" y="1639888"/>
            <a:ext cx="11180763" cy="4086225"/>
          </a:xfrm>
        </p:spPr>
        <p:txBody>
          <a:bodyPr wrap="square" numCol="1" anchor="t" anchorCtr="0" compatLnSpc="1">
            <a:prstTxWarp prst="textNoShape">
              <a:avLst/>
            </a:prstTxWarp>
          </a:bodyPr>
          <a:lstStyle/>
          <a:p>
            <a:r>
              <a:rPr lang="en-IN" altLang="en-US" dirty="0">
                <a:ea typeface="ＭＳ Ｐゴシック" panose="020B0600070205080204" pitchFamily="34" charset="-128"/>
              </a:rPr>
              <a:t>Interrupt pending and clear pending</a:t>
            </a:r>
            <a:endParaRPr lang="en-US" altLang="en-US" dirty="0">
              <a:ea typeface="ＭＳ Ｐゴシック" panose="020B0600070205080204" pitchFamily="34" charset="-128"/>
            </a:endParaRPr>
          </a:p>
          <a:p>
            <a:pPr lvl="1"/>
            <a:r>
              <a:rPr lang="en-IN" altLang="en-US" dirty="0">
                <a:ea typeface="ＭＳ Ｐゴシック" panose="020B0600070205080204" pitchFamily="34" charset="-128"/>
              </a:rPr>
              <a:t>An interrupt goes into pending status if it cannot be processed immediately; e.g., a lower priority interrupt will be pending if a higher interrupt is being processed.</a:t>
            </a:r>
            <a:endParaRPr lang="en-US" altLang="en-US" dirty="0">
              <a:ea typeface="ＭＳ Ｐゴシック" panose="020B0600070205080204" pitchFamily="34" charset="-128"/>
            </a:endParaRPr>
          </a:p>
        </p:txBody>
      </p:sp>
    </p:spTree>
    <p:extLst>
      <p:ext uri="{BB962C8B-B14F-4D97-AF65-F5344CB8AC3E}">
        <p14:creationId xmlns:p14="http://schemas.microsoft.com/office/powerpoint/2010/main" val="31603740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GB" dirty="0"/>
              <a:t>NVIC Registers</a:t>
            </a:r>
            <a:endParaRPr lang="en-US" dirty="0"/>
          </a:p>
        </p:txBody>
      </p:sp>
      <p:sp>
        <p:nvSpPr>
          <p:cNvPr id="29699" name="Content Placeholder 18">
            <a:extLst>
              <a:ext uri="{FF2B5EF4-FFF2-40B4-BE49-F238E27FC236}">
                <a16:creationId xmlns:a16="http://schemas.microsoft.com/office/drawing/2014/main" id="{52EB3C3E-30C4-4EFE-A0AE-51FDB62B17F2}"/>
              </a:ext>
            </a:extLst>
          </p:cNvPr>
          <p:cNvSpPr>
            <a:spLocks noGrp="1" noChangeArrowheads="1"/>
          </p:cNvSpPr>
          <p:nvPr>
            <p:ph idx="1"/>
          </p:nvPr>
        </p:nvSpPr>
        <p:spPr bwMode="auto">
          <a:xfrm>
            <a:off x="492125" y="1639888"/>
            <a:ext cx="11180763" cy="4086225"/>
          </a:xfrm>
        </p:spPr>
        <p:txBody>
          <a:bodyPr wrap="square" numCol="1" anchor="t" anchorCtr="0" compatLnSpc="1">
            <a:prstTxWarp prst="textNoShape">
              <a:avLst/>
            </a:prstTxWarp>
          </a:bodyPr>
          <a:lstStyle/>
          <a:p>
            <a:r>
              <a:rPr lang="en-US" altLang="en-US" dirty="0">
                <a:ea typeface="ＭＳ Ｐゴシック" panose="020B0600070205080204" pitchFamily="34" charset="-128"/>
              </a:rPr>
              <a:t>Interrupt priority registers</a:t>
            </a:r>
          </a:p>
          <a:p>
            <a:pPr lvl="1"/>
            <a:r>
              <a:rPr lang="en-IN" altLang="en-US" dirty="0">
                <a:ea typeface="ＭＳ Ｐゴシック" panose="020B0600070205080204" pitchFamily="34" charset="-128"/>
              </a:rPr>
              <a:t>The priority level configuration registers are eight bits wide, but only two bits are implemented in Cortex-M0.</a:t>
            </a:r>
          </a:p>
          <a:p>
            <a:pPr lvl="1"/>
            <a:r>
              <a:rPr lang="en-IN" altLang="en-US" dirty="0">
                <a:ea typeface="ＭＳ Ｐゴシック" panose="020B0600070205080204" pitchFamily="34" charset="-128"/>
              </a:rPr>
              <a:t>Since only two MSBs are used, four levels of priority can be represented: 0x00, 0x40, 0x80, and 0xC0.</a:t>
            </a:r>
            <a:endParaRPr lang="en-US" altLang="en-US" dirty="0">
              <a:ea typeface="ＭＳ Ｐゴシック" panose="020B0600070205080204" pitchFamily="34" charset="-128"/>
            </a:endParaRPr>
          </a:p>
        </p:txBody>
      </p:sp>
      <p:cxnSp>
        <p:nvCxnSpPr>
          <p:cNvPr id="5" name="Straight Connector 4">
            <a:extLst>
              <a:ext uri="{FF2B5EF4-FFF2-40B4-BE49-F238E27FC236}">
                <a16:creationId xmlns:a16="http://schemas.microsoft.com/office/drawing/2014/main" id="{DB5EA843-43B7-4A5B-A04D-42D8D38A9EA4}"/>
              </a:ext>
            </a:extLst>
          </p:cNvPr>
          <p:cNvCxnSpPr/>
          <p:nvPr/>
        </p:nvCxnSpPr>
        <p:spPr bwMode="auto">
          <a:xfrm>
            <a:off x="8374495" y="3508375"/>
            <a:ext cx="1646123" cy="0"/>
          </a:xfrm>
          <a:prstGeom prst="line">
            <a:avLst/>
          </a:prstGeom>
          <a:noFill/>
          <a:ln w="19050" cap="flat" cmpd="sng" algn="ctr">
            <a:solidFill>
              <a:schemeClr val="bg1">
                <a:lumMod val="75000"/>
              </a:schemeClr>
            </a:solidFill>
            <a:prstDash val="sysDot"/>
            <a:round/>
            <a:headEnd type="none" w="med" len="med"/>
            <a:tailEnd type="none" w="med" len="med"/>
          </a:ln>
          <a:effectLst/>
        </p:spPr>
      </p:cxnSp>
      <p:cxnSp>
        <p:nvCxnSpPr>
          <p:cNvPr id="6" name="Straight Connector 5">
            <a:extLst>
              <a:ext uri="{FF2B5EF4-FFF2-40B4-BE49-F238E27FC236}">
                <a16:creationId xmlns:a16="http://schemas.microsoft.com/office/drawing/2014/main" id="{D35DA706-8D7E-4E2F-9F30-3D5D423057B3}"/>
              </a:ext>
            </a:extLst>
          </p:cNvPr>
          <p:cNvCxnSpPr/>
          <p:nvPr/>
        </p:nvCxnSpPr>
        <p:spPr bwMode="auto">
          <a:xfrm>
            <a:off x="8374495" y="3724275"/>
            <a:ext cx="1646123" cy="0"/>
          </a:xfrm>
          <a:prstGeom prst="line">
            <a:avLst/>
          </a:prstGeom>
          <a:noFill/>
          <a:ln w="19050" cap="flat" cmpd="sng" algn="ctr">
            <a:solidFill>
              <a:schemeClr val="bg1">
                <a:lumMod val="75000"/>
              </a:schemeClr>
            </a:solidFill>
            <a:prstDash val="sysDot"/>
            <a:round/>
            <a:headEnd type="none" w="med" len="med"/>
            <a:tailEnd type="none" w="med" len="med"/>
          </a:ln>
          <a:effectLst/>
        </p:spPr>
      </p:cxnSp>
      <p:cxnSp>
        <p:nvCxnSpPr>
          <p:cNvPr id="7" name="Straight Connector 6">
            <a:extLst>
              <a:ext uri="{FF2B5EF4-FFF2-40B4-BE49-F238E27FC236}">
                <a16:creationId xmlns:a16="http://schemas.microsoft.com/office/drawing/2014/main" id="{F462144D-33A0-4A64-99F5-D98CEB38D0A0}"/>
              </a:ext>
            </a:extLst>
          </p:cNvPr>
          <p:cNvCxnSpPr/>
          <p:nvPr/>
        </p:nvCxnSpPr>
        <p:spPr bwMode="auto">
          <a:xfrm>
            <a:off x="8374495" y="3940175"/>
            <a:ext cx="1646123" cy="0"/>
          </a:xfrm>
          <a:prstGeom prst="line">
            <a:avLst/>
          </a:prstGeom>
          <a:noFill/>
          <a:ln w="19050" cap="flat" cmpd="sng" algn="ctr">
            <a:solidFill>
              <a:schemeClr val="bg1">
                <a:lumMod val="75000"/>
              </a:schemeClr>
            </a:solidFill>
            <a:prstDash val="sysDot"/>
            <a:round/>
            <a:headEnd type="none" w="med" len="med"/>
            <a:tailEnd type="none" w="med" len="med"/>
          </a:ln>
          <a:effectLst/>
        </p:spPr>
      </p:cxnSp>
      <p:cxnSp>
        <p:nvCxnSpPr>
          <p:cNvPr id="8" name="Straight Connector 7">
            <a:extLst>
              <a:ext uri="{FF2B5EF4-FFF2-40B4-BE49-F238E27FC236}">
                <a16:creationId xmlns:a16="http://schemas.microsoft.com/office/drawing/2014/main" id="{B6A673E6-7114-476A-950E-7BB7B9212381}"/>
              </a:ext>
            </a:extLst>
          </p:cNvPr>
          <p:cNvCxnSpPr/>
          <p:nvPr/>
        </p:nvCxnSpPr>
        <p:spPr bwMode="auto">
          <a:xfrm>
            <a:off x="8374495" y="4146550"/>
            <a:ext cx="1646123" cy="0"/>
          </a:xfrm>
          <a:prstGeom prst="line">
            <a:avLst/>
          </a:prstGeom>
          <a:noFill/>
          <a:ln w="19050" cap="flat" cmpd="sng" algn="ctr">
            <a:solidFill>
              <a:schemeClr val="bg1">
                <a:lumMod val="75000"/>
              </a:schemeClr>
            </a:solidFill>
            <a:prstDash val="sysDot"/>
            <a:round/>
            <a:headEnd type="none" w="med" len="med"/>
            <a:tailEnd type="none" w="med" len="med"/>
          </a:ln>
          <a:effectLst/>
        </p:spPr>
      </p:cxnSp>
      <p:cxnSp>
        <p:nvCxnSpPr>
          <p:cNvPr id="9" name="Straight Connector 8">
            <a:extLst>
              <a:ext uri="{FF2B5EF4-FFF2-40B4-BE49-F238E27FC236}">
                <a16:creationId xmlns:a16="http://schemas.microsoft.com/office/drawing/2014/main" id="{E94ED02E-1F21-4009-A69D-1BFF296D2C96}"/>
              </a:ext>
            </a:extLst>
          </p:cNvPr>
          <p:cNvCxnSpPr/>
          <p:nvPr/>
        </p:nvCxnSpPr>
        <p:spPr bwMode="auto">
          <a:xfrm>
            <a:off x="8374495" y="5781675"/>
            <a:ext cx="1646123" cy="0"/>
          </a:xfrm>
          <a:prstGeom prst="line">
            <a:avLst/>
          </a:prstGeom>
          <a:noFill/>
          <a:ln w="19050" cap="flat" cmpd="sng" algn="ctr">
            <a:solidFill>
              <a:schemeClr val="bg1">
                <a:lumMod val="75000"/>
              </a:schemeClr>
            </a:solidFill>
            <a:prstDash val="sysDot"/>
            <a:round/>
            <a:headEnd type="none" w="med" len="med"/>
            <a:tailEnd type="none" w="med" len="med"/>
          </a:ln>
          <a:effectLst/>
        </p:spPr>
      </p:cxnSp>
      <p:sp>
        <p:nvSpPr>
          <p:cNvPr id="10" name="Rectangle 9">
            <a:extLst>
              <a:ext uri="{FF2B5EF4-FFF2-40B4-BE49-F238E27FC236}">
                <a16:creationId xmlns:a16="http://schemas.microsoft.com/office/drawing/2014/main" id="{DF5121F7-1AAF-491F-BB02-ECC2E73A164D}"/>
              </a:ext>
            </a:extLst>
          </p:cNvPr>
          <p:cNvSpPr/>
          <p:nvPr/>
        </p:nvSpPr>
        <p:spPr bwMode="auto">
          <a:xfrm>
            <a:off x="2905049" y="3603625"/>
            <a:ext cx="567045"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r>
              <a:rPr lang="en-GB" b="0" dirty="0"/>
              <a:t>bit3</a:t>
            </a:r>
          </a:p>
        </p:txBody>
      </p:sp>
      <p:sp>
        <p:nvSpPr>
          <p:cNvPr id="11" name="Rectangle 10">
            <a:extLst>
              <a:ext uri="{FF2B5EF4-FFF2-40B4-BE49-F238E27FC236}">
                <a16:creationId xmlns:a16="http://schemas.microsoft.com/office/drawing/2014/main" id="{B9C82897-BAE6-4F58-BD48-BC7B3DED331E}"/>
              </a:ext>
            </a:extLst>
          </p:cNvPr>
          <p:cNvSpPr/>
          <p:nvPr/>
        </p:nvSpPr>
        <p:spPr bwMode="auto">
          <a:xfrm>
            <a:off x="3472094" y="3603625"/>
            <a:ext cx="564929"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r>
              <a:rPr lang="en-GB" b="0" dirty="0"/>
              <a:t>bit2</a:t>
            </a:r>
            <a:endParaRPr lang="en-GB" dirty="0"/>
          </a:p>
        </p:txBody>
      </p:sp>
      <p:sp>
        <p:nvSpPr>
          <p:cNvPr id="12" name="Rectangle 11">
            <a:extLst>
              <a:ext uri="{FF2B5EF4-FFF2-40B4-BE49-F238E27FC236}">
                <a16:creationId xmlns:a16="http://schemas.microsoft.com/office/drawing/2014/main" id="{FF17A60E-9456-45F8-887B-DBD3B574AA22}"/>
              </a:ext>
            </a:extLst>
          </p:cNvPr>
          <p:cNvSpPr/>
          <p:nvPr/>
        </p:nvSpPr>
        <p:spPr bwMode="auto">
          <a:xfrm>
            <a:off x="4024328" y="3603625"/>
            <a:ext cx="564930"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r>
              <a:rPr lang="en-GB" b="0" dirty="0"/>
              <a:t>bit1</a:t>
            </a:r>
            <a:endParaRPr lang="en-GB" dirty="0"/>
          </a:p>
        </p:txBody>
      </p:sp>
      <p:sp>
        <p:nvSpPr>
          <p:cNvPr id="13" name="Rectangle 12">
            <a:extLst>
              <a:ext uri="{FF2B5EF4-FFF2-40B4-BE49-F238E27FC236}">
                <a16:creationId xmlns:a16="http://schemas.microsoft.com/office/drawing/2014/main" id="{5911A86C-0F30-4FF7-A3A3-6C5A1294B38F}"/>
              </a:ext>
            </a:extLst>
          </p:cNvPr>
          <p:cNvSpPr/>
          <p:nvPr/>
        </p:nvSpPr>
        <p:spPr bwMode="auto">
          <a:xfrm>
            <a:off x="4589258" y="3603625"/>
            <a:ext cx="567045"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r>
              <a:rPr lang="en-GB" b="0" dirty="0"/>
              <a:t>bit0</a:t>
            </a:r>
          </a:p>
        </p:txBody>
      </p:sp>
      <p:sp>
        <p:nvSpPr>
          <p:cNvPr id="14" name="Rectangle 13">
            <a:extLst>
              <a:ext uri="{FF2B5EF4-FFF2-40B4-BE49-F238E27FC236}">
                <a16:creationId xmlns:a16="http://schemas.microsoft.com/office/drawing/2014/main" id="{8493D660-C333-4163-BAAC-6F7D499E38BE}"/>
              </a:ext>
            </a:extLst>
          </p:cNvPr>
          <p:cNvSpPr/>
          <p:nvPr/>
        </p:nvSpPr>
        <p:spPr bwMode="auto">
          <a:xfrm>
            <a:off x="651679" y="3602039"/>
            <a:ext cx="564930" cy="293687"/>
          </a:xfrm>
          <a:prstGeom prst="rect">
            <a:avLst/>
          </a:prstGeom>
          <a:solidFill>
            <a:schemeClr val="accent2">
              <a:lumMod val="20000"/>
              <a:lumOff val="80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r>
              <a:rPr lang="en-GB" b="0" dirty="0"/>
              <a:t>bit7</a:t>
            </a:r>
          </a:p>
        </p:txBody>
      </p:sp>
      <p:sp>
        <p:nvSpPr>
          <p:cNvPr id="15" name="Rectangle 14">
            <a:extLst>
              <a:ext uri="{FF2B5EF4-FFF2-40B4-BE49-F238E27FC236}">
                <a16:creationId xmlns:a16="http://schemas.microsoft.com/office/drawing/2014/main" id="{3385BCFC-0C51-402B-8317-3B68D6205DD6}"/>
              </a:ext>
            </a:extLst>
          </p:cNvPr>
          <p:cNvSpPr/>
          <p:nvPr/>
        </p:nvSpPr>
        <p:spPr bwMode="auto">
          <a:xfrm>
            <a:off x="1216609" y="3602039"/>
            <a:ext cx="567045" cy="293687"/>
          </a:xfrm>
          <a:prstGeom prst="rect">
            <a:avLst/>
          </a:prstGeom>
          <a:solidFill>
            <a:schemeClr val="accent2">
              <a:lumMod val="20000"/>
              <a:lumOff val="80000"/>
            </a:schemeClr>
          </a:solidFill>
          <a:ln w="1270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b="0" dirty="0"/>
              <a:t>bit6</a:t>
            </a:r>
          </a:p>
        </p:txBody>
      </p:sp>
      <p:sp>
        <p:nvSpPr>
          <p:cNvPr id="16" name="Rectangle 15">
            <a:extLst>
              <a:ext uri="{FF2B5EF4-FFF2-40B4-BE49-F238E27FC236}">
                <a16:creationId xmlns:a16="http://schemas.microsoft.com/office/drawing/2014/main" id="{EBA96D0A-2C28-4114-999D-041831B3DDBF}"/>
              </a:ext>
            </a:extLst>
          </p:cNvPr>
          <p:cNvSpPr/>
          <p:nvPr/>
        </p:nvSpPr>
        <p:spPr bwMode="auto">
          <a:xfrm>
            <a:off x="1768842" y="3602039"/>
            <a:ext cx="567045" cy="293687"/>
          </a:xfrm>
          <a:prstGeom prst="rect">
            <a:avLst/>
          </a:prstGeom>
          <a:solidFill>
            <a:schemeClr val="bg1">
              <a:lumMod val="95000"/>
            </a:schemeClr>
          </a:solidFill>
          <a:ln w="1270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r>
              <a:rPr lang="en-GB" b="0" dirty="0"/>
              <a:t>bit5</a:t>
            </a:r>
          </a:p>
        </p:txBody>
      </p:sp>
      <p:sp>
        <p:nvSpPr>
          <p:cNvPr id="17" name="Rectangle 16">
            <a:extLst>
              <a:ext uri="{FF2B5EF4-FFF2-40B4-BE49-F238E27FC236}">
                <a16:creationId xmlns:a16="http://schemas.microsoft.com/office/drawing/2014/main" id="{9DC8016C-C16E-4AEA-B896-003458C28630}"/>
              </a:ext>
            </a:extLst>
          </p:cNvPr>
          <p:cNvSpPr/>
          <p:nvPr/>
        </p:nvSpPr>
        <p:spPr bwMode="auto">
          <a:xfrm>
            <a:off x="2335888" y="3602039"/>
            <a:ext cx="564930"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r>
              <a:rPr lang="en-GB" b="0" dirty="0"/>
              <a:t>bit4</a:t>
            </a:r>
          </a:p>
        </p:txBody>
      </p:sp>
      <p:sp>
        <p:nvSpPr>
          <p:cNvPr id="18" name="Rectangle 17">
            <a:extLst>
              <a:ext uri="{FF2B5EF4-FFF2-40B4-BE49-F238E27FC236}">
                <a16:creationId xmlns:a16="http://schemas.microsoft.com/office/drawing/2014/main" id="{03EB8D23-31CD-4B45-A516-DCFBDEDC482F}"/>
              </a:ext>
            </a:extLst>
          </p:cNvPr>
          <p:cNvSpPr/>
          <p:nvPr/>
        </p:nvSpPr>
        <p:spPr bwMode="auto">
          <a:xfrm>
            <a:off x="651679" y="3603625"/>
            <a:ext cx="4504624" cy="293688"/>
          </a:xfrm>
          <a:prstGeom prst="rect">
            <a:avLst/>
          </a:prstGeom>
          <a:noFill/>
          <a:ln w="1270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endParaRPr lang="en-GB" dirty="0"/>
          </a:p>
        </p:txBody>
      </p:sp>
      <p:sp>
        <p:nvSpPr>
          <p:cNvPr id="19" name="Right Brace 18">
            <a:extLst>
              <a:ext uri="{FF2B5EF4-FFF2-40B4-BE49-F238E27FC236}">
                <a16:creationId xmlns:a16="http://schemas.microsoft.com/office/drawing/2014/main" id="{BA45F118-D1FD-4CFA-8EBE-07060C27AA57}"/>
              </a:ext>
            </a:extLst>
          </p:cNvPr>
          <p:cNvSpPr/>
          <p:nvPr/>
        </p:nvSpPr>
        <p:spPr bwMode="auto">
          <a:xfrm rot="5400000">
            <a:off x="3429751" y="2366023"/>
            <a:ext cx="133350" cy="3319754"/>
          </a:xfrm>
          <a:prstGeom prst="rightBrace">
            <a:avLst>
              <a:gd name="adj1" fmla="val 36904"/>
              <a:gd name="adj2" fmla="val 50000"/>
            </a:avLst>
          </a:prstGeom>
          <a:noFill/>
          <a:ln w="19050" cap="flat" cmpd="sng" algn="ctr">
            <a:solidFill>
              <a:schemeClr val="bg1">
                <a:lumMod val="50000"/>
              </a:schemeClr>
            </a:solidFill>
            <a:prstDash val="solid"/>
            <a:round/>
            <a:headEnd type="none" w="med" len="med"/>
            <a:tailEnd type="none" w="med" len="med"/>
          </a:ln>
          <a:effectLst/>
        </p:spPr>
        <p:txBody>
          <a:bodyPr wrap="none" anchor="ctr"/>
          <a:lstStyle/>
          <a:p>
            <a:pPr algn="ctr">
              <a:defRPr/>
            </a:pPr>
            <a:endParaRPr lang="en-GB" dirty="0"/>
          </a:p>
        </p:txBody>
      </p:sp>
      <p:sp>
        <p:nvSpPr>
          <p:cNvPr id="20" name="Right Brace 19">
            <a:extLst>
              <a:ext uri="{FF2B5EF4-FFF2-40B4-BE49-F238E27FC236}">
                <a16:creationId xmlns:a16="http://schemas.microsoft.com/office/drawing/2014/main" id="{9008B80C-C444-4111-B040-A3E944CAF4EB}"/>
              </a:ext>
            </a:extLst>
          </p:cNvPr>
          <p:cNvSpPr/>
          <p:nvPr/>
        </p:nvSpPr>
        <p:spPr bwMode="auto">
          <a:xfrm rot="5400000">
            <a:off x="1125602" y="3497998"/>
            <a:ext cx="133350" cy="1055805"/>
          </a:xfrm>
          <a:prstGeom prst="rightBrace">
            <a:avLst>
              <a:gd name="adj1" fmla="val 36904"/>
              <a:gd name="adj2" fmla="val 50000"/>
            </a:avLst>
          </a:prstGeom>
          <a:noFill/>
          <a:ln w="19050" cap="flat" cmpd="sng" algn="ctr">
            <a:solidFill>
              <a:schemeClr val="bg1">
                <a:lumMod val="50000"/>
              </a:schemeClr>
            </a:solidFill>
            <a:prstDash val="solid"/>
            <a:round/>
            <a:headEnd type="none" w="med" len="med"/>
            <a:tailEnd type="none" w="med" len="med"/>
          </a:ln>
          <a:effectLst/>
        </p:spPr>
        <p:txBody>
          <a:bodyPr wrap="none" anchor="ctr"/>
          <a:lstStyle/>
          <a:p>
            <a:pPr algn="ctr">
              <a:defRPr/>
            </a:pPr>
            <a:endParaRPr lang="en-GB" dirty="0"/>
          </a:p>
        </p:txBody>
      </p:sp>
      <p:sp>
        <p:nvSpPr>
          <p:cNvPr id="21" name="TextBox 42">
            <a:extLst>
              <a:ext uri="{FF2B5EF4-FFF2-40B4-BE49-F238E27FC236}">
                <a16:creationId xmlns:a16="http://schemas.microsoft.com/office/drawing/2014/main" id="{EF524B69-B52D-417C-A697-7BD75C38A775}"/>
              </a:ext>
            </a:extLst>
          </p:cNvPr>
          <p:cNvSpPr txBox="1">
            <a:spLocks noChangeArrowheads="1"/>
          </p:cNvSpPr>
          <p:nvPr/>
        </p:nvSpPr>
        <p:spPr bwMode="auto">
          <a:xfrm>
            <a:off x="592435" y="4092576"/>
            <a:ext cx="16863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b="0" dirty="0"/>
              <a:t>Implemented</a:t>
            </a:r>
          </a:p>
        </p:txBody>
      </p:sp>
      <p:sp>
        <p:nvSpPr>
          <p:cNvPr id="22" name="TextBox 424">
            <a:extLst>
              <a:ext uri="{FF2B5EF4-FFF2-40B4-BE49-F238E27FC236}">
                <a16:creationId xmlns:a16="http://schemas.microsoft.com/office/drawing/2014/main" id="{7366E31A-60DA-4B2C-A78C-1F7C521B0E15}"/>
              </a:ext>
            </a:extLst>
          </p:cNvPr>
          <p:cNvSpPr txBox="1">
            <a:spLocks noChangeArrowheads="1"/>
          </p:cNvSpPr>
          <p:nvPr/>
        </p:nvSpPr>
        <p:spPr bwMode="auto">
          <a:xfrm>
            <a:off x="2596136" y="4092576"/>
            <a:ext cx="2316844"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b="0" dirty="0"/>
              <a:t>Not implemented</a:t>
            </a:r>
          </a:p>
        </p:txBody>
      </p:sp>
      <p:sp>
        <p:nvSpPr>
          <p:cNvPr id="23" name="Rectangle 22">
            <a:extLst>
              <a:ext uri="{FF2B5EF4-FFF2-40B4-BE49-F238E27FC236}">
                <a16:creationId xmlns:a16="http://schemas.microsoft.com/office/drawing/2014/main" id="{044DFF98-D428-4529-8426-1E12D1CD04AA}"/>
              </a:ext>
            </a:extLst>
          </p:cNvPr>
          <p:cNvSpPr/>
          <p:nvPr/>
        </p:nvSpPr>
        <p:spPr bwMode="auto">
          <a:xfrm>
            <a:off x="6730488" y="3508375"/>
            <a:ext cx="1644007" cy="215900"/>
          </a:xfrm>
          <a:prstGeom prst="rect">
            <a:avLst/>
          </a:prstGeom>
          <a:solidFill>
            <a:schemeClr val="accent2">
              <a:lumMod val="60000"/>
              <a:lumOff val="40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b="0" dirty="0"/>
              <a:t>Reset </a:t>
            </a:r>
          </a:p>
        </p:txBody>
      </p:sp>
      <p:sp>
        <p:nvSpPr>
          <p:cNvPr id="24" name="Rectangle 23">
            <a:extLst>
              <a:ext uri="{FF2B5EF4-FFF2-40B4-BE49-F238E27FC236}">
                <a16:creationId xmlns:a16="http://schemas.microsoft.com/office/drawing/2014/main" id="{C595C2BD-D4D1-4366-B6D1-B1054805D950}"/>
              </a:ext>
            </a:extLst>
          </p:cNvPr>
          <p:cNvSpPr/>
          <p:nvPr/>
        </p:nvSpPr>
        <p:spPr bwMode="auto">
          <a:xfrm>
            <a:off x="6730488" y="3724275"/>
            <a:ext cx="1644007" cy="215900"/>
          </a:xfrm>
          <a:prstGeom prst="rect">
            <a:avLst/>
          </a:prstGeom>
          <a:solidFill>
            <a:srgbClr val="E7797C"/>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b="0" dirty="0"/>
              <a:t>NMI</a:t>
            </a:r>
          </a:p>
        </p:txBody>
      </p:sp>
      <p:sp>
        <p:nvSpPr>
          <p:cNvPr id="25" name="Rectangle 24">
            <a:extLst>
              <a:ext uri="{FF2B5EF4-FFF2-40B4-BE49-F238E27FC236}">
                <a16:creationId xmlns:a16="http://schemas.microsoft.com/office/drawing/2014/main" id="{EBA21687-9635-4544-8D3A-2CF79CA9B7E0}"/>
              </a:ext>
            </a:extLst>
          </p:cNvPr>
          <p:cNvSpPr/>
          <p:nvPr/>
        </p:nvSpPr>
        <p:spPr bwMode="auto">
          <a:xfrm>
            <a:off x="6730488" y="3940175"/>
            <a:ext cx="1644007" cy="215900"/>
          </a:xfrm>
          <a:prstGeom prst="rect">
            <a:avLst/>
          </a:prstGeom>
          <a:solidFill>
            <a:srgbClr val="EB999B"/>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b="0" dirty="0"/>
              <a:t>HardFault</a:t>
            </a:r>
          </a:p>
        </p:txBody>
      </p:sp>
      <p:sp>
        <p:nvSpPr>
          <p:cNvPr id="26" name="Rectangle 25">
            <a:extLst>
              <a:ext uri="{FF2B5EF4-FFF2-40B4-BE49-F238E27FC236}">
                <a16:creationId xmlns:a16="http://schemas.microsoft.com/office/drawing/2014/main" id="{288972F4-17E1-4B9A-8680-7F5444F9025C}"/>
              </a:ext>
            </a:extLst>
          </p:cNvPr>
          <p:cNvSpPr/>
          <p:nvPr/>
        </p:nvSpPr>
        <p:spPr bwMode="auto">
          <a:xfrm>
            <a:off x="6730488" y="4156075"/>
            <a:ext cx="1644007" cy="1625600"/>
          </a:xfrm>
          <a:prstGeom prst="rect">
            <a:avLst/>
          </a:prstGeom>
          <a:solidFill>
            <a:schemeClr val="accent2">
              <a:lumMod val="20000"/>
              <a:lumOff val="80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b="0" dirty="0"/>
              <a:t>Programmable</a:t>
            </a:r>
          </a:p>
          <a:p>
            <a:pPr algn="ctr">
              <a:defRPr/>
            </a:pPr>
            <a:r>
              <a:rPr lang="en-GB" dirty="0"/>
              <a:t>E</a:t>
            </a:r>
            <a:r>
              <a:rPr lang="en-GB" b="0" dirty="0"/>
              <a:t>xceptions</a:t>
            </a:r>
          </a:p>
        </p:txBody>
      </p:sp>
      <p:sp>
        <p:nvSpPr>
          <p:cNvPr id="27" name="Down Arrow 45">
            <a:extLst>
              <a:ext uri="{FF2B5EF4-FFF2-40B4-BE49-F238E27FC236}">
                <a16:creationId xmlns:a16="http://schemas.microsoft.com/office/drawing/2014/main" id="{DCB5FEF1-ABD4-4FFB-8A9C-CC2E2F23798B}"/>
              </a:ext>
            </a:extLst>
          </p:cNvPr>
          <p:cNvSpPr/>
          <p:nvPr/>
        </p:nvSpPr>
        <p:spPr bwMode="auto">
          <a:xfrm>
            <a:off x="2335888" y="4586288"/>
            <a:ext cx="564930" cy="368300"/>
          </a:xfrm>
          <a:prstGeom prst="downArrow">
            <a:avLst/>
          </a:prstGeom>
          <a:no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dirty="0"/>
          </a:p>
        </p:txBody>
      </p:sp>
      <p:sp>
        <p:nvSpPr>
          <p:cNvPr id="28" name="TextBox 429">
            <a:extLst>
              <a:ext uri="{FF2B5EF4-FFF2-40B4-BE49-F238E27FC236}">
                <a16:creationId xmlns:a16="http://schemas.microsoft.com/office/drawing/2014/main" id="{89FAF807-49B5-442F-B33F-5CF3BAE817A3}"/>
              </a:ext>
            </a:extLst>
          </p:cNvPr>
          <p:cNvSpPr txBox="1">
            <a:spLocks noChangeArrowheads="1"/>
          </p:cNvSpPr>
          <p:nvPr/>
        </p:nvSpPr>
        <p:spPr bwMode="auto">
          <a:xfrm>
            <a:off x="1377413" y="5172075"/>
            <a:ext cx="2877542"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r>
              <a:rPr lang="en-GB" b="0" dirty="0"/>
              <a:t>Possible priorities:</a:t>
            </a:r>
          </a:p>
          <a:p>
            <a:pPr algn="ctr" eaLnBrk="1" hangingPunct="1"/>
            <a:r>
              <a:rPr lang="en-GB" b="0" dirty="0"/>
              <a:t>0x00, 0x40, 0x80, 0xC0</a:t>
            </a:r>
          </a:p>
        </p:txBody>
      </p:sp>
      <p:sp>
        <p:nvSpPr>
          <p:cNvPr id="29" name="TextBox 430">
            <a:extLst>
              <a:ext uri="{FF2B5EF4-FFF2-40B4-BE49-F238E27FC236}">
                <a16:creationId xmlns:a16="http://schemas.microsoft.com/office/drawing/2014/main" id="{04650BC8-10A3-4064-AD54-82F027223DE5}"/>
              </a:ext>
            </a:extLst>
          </p:cNvPr>
          <p:cNvSpPr txBox="1">
            <a:spLocks noChangeArrowheads="1"/>
          </p:cNvSpPr>
          <p:nvPr/>
        </p:nvSpPr>
        <p:spPr bwMode="auto">
          <a:xfrm>
            <a:off x="8789200" y="3441701"/>
            <a:ext cx="57339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b="0" dirty="0"/>
              <a:t>-3</a:t>
            </a:r>
          </a:p>
        </p:txBody>
      </p:sp>
      <p:sp>
        <p:nvSpPr>
          <p:cNvPr id="30" name="TextBox 431">
            <a:extLst>
              <a:ext uri="{FF2B5EF4-FFF2-40B4-BE49-F238E27FC236}">
                <a16:creationId xmlns:a16="http://schemas.microsoft.com/office/drawing/2014/main" id="{5F2629CD-20FF-408F-9743-C6ED4F5F73A1}"/>
              </a:ext>
            </a:extLst>
          </p:cNvPr>
          <p:cNvSpPr txBox="1">
            <a:spLocks noChangeArrowheads="1"/>
          </p:cNvSpPr>
          <p:nvPr/>
        </p:nvSpPr>
        <p:spPr bwMode="auto">
          <a:xfrm>
            <a:off x="8789200" y="3668714"/>
            <a:ext cx="57339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b="0" dirty="0"/>
              <a:t>-2</a:t>
            </a:r>
          </a:p>
        </p:txBody>
      </p:sp>
      <p:sp>
        <p:nvSpPr>
          <p:cNvPr id="31" name="TextBox 432">
            <a:extLst>
              <a:ext uri="{FF2B5EF4-FFF2-40B4-BE49-F238E27FC236}">
                <a16:creationId xmlns:a16="http://schemas.microsoft.com/office/drawing/2014/main" id="{E24A0FD2-79E2-4DAB-8B63-F903D49330B7}"/>
              </a:ext>
            </a:extLst>
          </p:cNvPr>
          <p:cNvSpPr txBox="1">
            <a:spLocks noChangeArrowheads="1"/>
          </p:cNvSpPr>
          <p:nvPr/>
        </p:nvSpPr>
        <p:spPr bwMode="auto">
          <a:xfrm>
            <a:off x="8789200" y="3895726"/>
            <a:ext cx="57339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b="0" dirty="0"/>
              <a:t>-1</a:t>
            </a:r>
          </a:p>
        </p:txBody>
      </p:sp>
      <p:sp>
        <p:nvSpPr>
          <p:cNvPr id="32" name="TextBox 433">
            <a:extLst>
              <a:ext uri="{FF2B5EF4-FFF2-40B4-BE49-F238E27FC236}">
                <a16:creationId xmlns:a16="http://schemas.microsoft.com/office/drawing/2014/main" id="{5E34C5E2-92AF-4F2D-A031-639578CD6EDC}"/>
              </a:ext>
            </a:extLst>
          </p:cNvPr>
          <p:cNvSpPr txBox="1">
            <a:spLocks noChangeArrowheads="1"/>
          </p:cNvSpPr>
          <p:nvPr/>
        </p:nvSpPr>
        <p:spPr bwMode="auto">
          <a:xfrm>
            <a:off x="8721493" y="4622800"/>
            <a:ext cx="943665"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b="0" dirty="0"/>
              <a:t>0x40</a:t>
            </a:r>
          </a:p>
        </p:txBody>
      </p:sp>
      <p:sp>
        <p:nvSpPr>
          <p:cNvPr id="33" name="TextBox 436">
            <a:extLst>
              <a:ext uri="{FF2B5EF4-FFF2-40B4-BE49-F238E27FC236}">
                <a16:creationId xmlns:a16="http://schemas.microsoft.com/office/drawing/2014/main" id="{0595F361-DD51-4F46-9347-FAAB2212382A}"/>
              </a:ext>
            </a:extLst>
          </p:cNvPr>
          <p:cNvSpPr txBox="1">
            <a:spLocks noChangeArrowheads="1"/>
          </p:cNvSpPr>
          <p:nvPr/>
        </p:nvSpPr>
        <p:spPr bwMode="auto">
          <a:xfrm>
            <a:off x="8721493" y="5030789"/>
            <a:ext cx="94366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b="0" dirty="0"/>
              <a:t>0x80</a:t>
            </a:r>
          </a:p>
        </p:txBody>
      </p:sp>
      <p:sp>
        <p:nvSpPr>
          <p:cNvPr id="34" name="TextBox 437">
            <a:extLst>
              <a:ext uri="{FF2B5EF4-FFF2-40B4-BE49-F238E27FC236}">
                <a16:creationId xmlns:a16="http://schemas.microsoft.com/office/drawing/2014/main" id="{AAC5736C-257D-4E00-B1B6-EB82A513665C}"/>
              </a:ext>
            </a:extLst>
          </p:cNvPr>
          <p:cNvSpPr txBox="1">
            <a:spLocks noChangeArrowheads="1"/>
          </p:cNvSpPr>
          <p:nvPr/>
        </p:nvSpPr>
        <p:spPr bwMode="auto">
          <a:xfrm>
            <a:off x="8721493" y="5453064"/>
            <a:ext cx="94366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b="0" dirty="0"/>
              <a:t>0xC0</a:t>
            </a:r>
          </a:p>
        </p:txBody>
      </p:sp>
      <p:sp>
        <p:nvSpPr>
          <p:cNvPr id="35" name="Up Arrow 49">
            <a:extLst>
              <a:ext uri="{FF2B5EF4-FFF2-40B4-BE49-F238E27FC236}">
                <a16:creationId xmlns:a16="http://schemas.microsoft.com/office/drawing/2014/main" id="{B9DFA76A-300A-4149-8DD8-CD055AAA97F5}"/>
              </a:ext>
            </a:extLst>
          </p:cNvPr>
          <p:cNvSpPr/>
          <p:nvPr/>
        </p:nvSpPr>
        <p:spPr bwMode="auto">
          <a:xfrm>
            <a:off x="10227971" y="3508375"/>
            <a:ext cx="260249" cy="2273300"/>
          </a:xfrm>
          <a:prstGeom prst="upArrow">
            <a:avLst>
              <a:gd name="adj1" fmla="val 35365"/>
              <a:gd name="adj2" fmla="val 123170"/>
            </a:avLst>
          </a:prstGeom>
          <a:gradFill>
            <a:gsLst>
              <a:gs pos="0">
                <a:srgbClr val="C00000"/>
              </a:gs>
              <a:gs pos="44000">
                <a:schemeClr val="accent2">
                  <a:lumMod val="20000"/>
                  <a:lumOff val="80000"/>
                </a:schemeClr>
              </a:gs>
            </a:gsLst>
            <a:lin ang="5400000" scaled="0"/>
          </a:gradFill>
          <a:ln w="19050" cap="flat" cmpd="sng" algn="ctr">
            <a:solidFill>
              <a:schemeClr val="bg1">
                <a:lumMod val="50000"/>
              </a:schemeClr>
            </a:solidFill>
            <a:prstDash val="solid"/>
            <a:round/>
            <a:headEnd type="none" w="med" len="med"/>
            <a:tailEnd type="none" w="med" len="med"/>
          </a:ln>
          <a:effectLst/>
        </p:spPr>
        <p:txBody>
          <a:bodyPr wrap="none" anchor="ctr"/>
          <a:lstStyle/>
          <a:p>
            <a:pPr algn="ctr">
              <a:defRPr/>
            </a:pPr>
            <a:endParaRPr lang="en-GB" dirty="0"/>
          </a:p>
        </p:txBody>
      </p:sp>
      <p:sp>
        <p:nvSpPr>
          <p:cNvPr id="36" name="TextBox 442">
            <a:extLst>
              <a:ext uri="{FF2B5EF4-FFF2-40B4-BE49-F238E27FC236}">
                <a16:creationId xmlns:a16="http://schemas.microsoft.com/office/drawing/2014/main" id="{A63AE450-4308-440D-8551-CFD41D139BA6}"/>
              </a:ext>
            </a:extLst>
          </p:cNvPr>
          <p:cNvSpPr txBox="1">
            <a:spLocks noChangeArrowheads="1"/>
          </p:cNvSpPr>
          <p:nvPr/>
        </p:nvSpPr>
        <p:spPr bwMode="auto">
          <a:xfrm>
            <a:off x="10488219" y="3506788"/>
            <a:ext cx="1106584"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b="0" dirty="0"/>
              <a:t>Highest priority</a:t>
            </a:r>
          </a:p>
        </p:txBody>
      </p:sp>
      <p:sp>
        <p:nvSpPr>
          <p:cNvPr id="37" name="TextBox 443">
            <a:extLst>
              <a:ext uri="{FF2B5EF4-FFF2-40B4-BE49-F238E27FC236}">
                <a16:creationId xmlns:a16="http://schemas.microsoft.com/office/drawing/2014/main" id="{2BB31265-3B13-4C6A-819E-5935294314DB}"/>
              </a:ext>
            </a:extLst>
          </p:cNvPr>
          <p:cNvSpPr txBox="1">
            <a:spLocks noChangeArrowheads="1"/>
          </p:cNvSpPr>
          <p:nvPr/>
        </p:nvSpPr>
        <p:spPr bwMode="auto">
          <a:xfrm>
            <a:off x="10488219" y="5240339"/>
            <a:ext cx="1106584"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b="0" dirty="0"/>
              <a:t>Lowest priority</a:t>
            </a:r>
          </a:p>
        </p:txBody>
      </p:sp>
      <p:sp>
        <p:nvSpPr>
          <p:cNvPr id="38" name="TextBox 444">
            <a:extLst>
              <a:ext uri="{FF2B5EF4-FFF2-40B4-BE49-F238E27FC236}">
                <a16:creationId xmlns:a16="http://schemas.microsoft.com/office/drawing/2014/main" id="{5D029D19-5A0F-497A-A529-4AA2B32DE8CA}"/>
              </a:ext>
            </a:extLst>
          </p:cNvPr>
          <p:cNvSpPr txBox="1">
            <a:spLocks noChangeArrowheads="1"/>
          </p:cNvSpPr>
          <p:nvPr/>
        </p:nvSpPr>
        <p:spPr bwMode="auto">
          <a:xfrm>
            <a:off x="8721493" y="4181476"/>
            <a:ext cx="94366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b="0" dirty="0"/>
              <a:t>0x00</a:t>
            </a:r>
          </a:p>
        </p:txBody>
      </p:sp>
    </p:spTree>
    <p:extLst>
      <p:ext uri="{BB962C8B-B14F-4D97-AF65-F5344CB8AC3E}">
        <p14:creationId xmlns:p14="http://schemas.microsoft.com/office/powerpoint/2010/main" val="21038087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E732E8F9-034D-3843-9F6E-24F0AFBC5B57}"/>
              </a:ext>
            </a:extLst>
          </p:cNvPr>
          <p:cNvSpPr>
            <a:spLocks noGrp="1" noChangeArrowheads="1"/>
          </p:cNvSpPr>
          <p:nvPr>
            <p:ph type="title"/>
          </p:nvPr>
        </p:nvSpPr>
        <p:spPr/>
        <p:txBody>
          <a:bodyPr/>
          <a:lstStyle/>
          <a:p>
            <a:pPr eaLnBrk="1" hangingPunct="1">
              <a:defRPr/>
            </a:pPr>
            <a:r>
              <a:rPr lang="en-US" dirty="0">
                <a:cs typeface="+mj-cs"/>
              </a:rPr>
              <a:t>Learning Objectives</a:t>
            </a:r>
          </a:p>
        </p:txBody>
      </p:sp>
      <p:sp>
        <p:nvSpPr>
          <p:cNvPr id="3075" name="Rectangle 3">
            <a:extLst>
              <a:ext uri="{FF2B5EF4-FFF2-40B4-BE49-F238E27FC236}">
                <a16:creationId xmlns:a16="http://schemas.microsoft.com/office/drawing/2014/main" id="{18893A3C-ECEB-EB40-AC7D-88BE5EA3D727}"/>
              </a:ext>
            </a:extLst>
          </p:cNvPr>
          <p:cNvSpPr>
            <a:spLocks noGrp="1" noChangeArrowheads="1"/>
          </p:cNvSpPr>
          <p:nvPr>
            <p:ph type="body" idx="1"/>
          </p:nvPr>
        </p:nvSpPr>
        <p:spPr/>
        <p:txBody>
          <a:bodyPr/>
          <a:lstStyle/>
          <a:p>
            <a:pPr marL="0" indent="0">
              <a:buNone/>
            </a:pPr>
            <a:r>
              <a:rPr lang="en-US" altLang="en-US" dirty="0">
                <a:ea typeface="ＭＳ Ｐゴシック" panose="020B0600070205080204" pitchFamily="34" charset="-128"/>
              </a:rPr>
              <a:t>At the end of this lecture, you should be able to</a:t>
            </a:r>
            <a:r>
              <a:rPr lang="en-US" altLang="en-US" dirty="0">
                <a:solidFill>
                  <a:schemeClr val="accent5"/>
                </a:solidFill>
                <a:ea typeface="ＭＳ Ｐゴシック" panose="020B0600070205080204" pitchFamily="34" charset="-128"/>
              </a:rPr>
              <a:t>:</a:t>
            </a:r>
          </a:p>
          <a:p>
            <a:r>
              <a:rPr lang="en-GB" dirty="0">
                <a:ea typeface="ＭＳ Ｐゴシック" panose="020B0600070205080204" pitchFamily="34" charset="-128"/>
              </a:rPr>
              <a:t>Outline the different types of interrupts and their function </a:t>
            </a:r>
          </a:p>
          <a:p>
            <a:r>
              <a:rPr lang="en-GB" dirty="0">
                <a:ea typeface="ＭＳ Ｐゴシック" panose="020B0600070205080204" pitchFamily="34" charset="-128"/>
              </a:rPr>
              <a:t>Describe the steps taken by the processor in handling interrupts and exceptions. </a:t>
            </a:r>
          </a:p>
          <a:p>
            <a:r>
              <a:rPr lang="en-GB" dirty="0">
                <a:ea typeface="ＭＳ Ｐゴシック" panose="020B0600070205080204" pitchFamily="34" charset="-128"/>
              </a:rPr>
              <a:t>Outline the differences between interrupts and exceptions. </a:t>
            </a:r>
          </a:p>
          <a:p>
            <a:r>
              <a:rPr lang="en-GB" dirty="0">
                <a:ea typeface="ＭＳ Ｐゴシック" panose="020B0600070205080204" pitchFamily="34" charset="-128"/>
              </a:rPr>
              <a:t>Describe the functions of the Nested Vectored Interrupt Controller (NVIC). </a:t>
            </a:r>
          </a:p>
          <a:p>
            <a:r>
              <a:rPr lang="en-GB" dirty="0">
                <a:ea typeface="ＭＳ Ｐゴシック" panose="020B0600070205080204" pitchFamily="34" charset="-128"/>
              </a:rPr>
              <a:t>Explain the interrupt implementations for a timer, UART etc. </a:t>
            </a:r>
          </a:p>
          <a:p>
            <a:r>
              <a:rPr lang="en-GB" dirty="0">
                <a:ea typeface="ＭＳ Ｐゴシック" panose="020B0600070205080204" pitchFamily="34" charset="-128"/>
              </a:rPr>
              <a:t>Outline the interrupt mechanism process and describe the interrupt implementation of a AHB timer peripheral. </a:t>
            </a:r>
            <a:endParaRPr lang="en-US" dirty="0">
              <a:cs typeface="+mn-cs"/>
            </a:endParaRPr>
          </a:p>
        </p:txBody>
      </p:sp>
    </p:spTree>
    <p:extLst>
      <p:ext uri="{BB962C8B-B14F-4D97-AF65-F5344CB8AC3E}">
        <p14:creationId xmlns:p14="http://schemas.microsoft.com/office/powerpoint/2010/main" val="1136888500"/>
      </p:ext>
    </p:extLst>
  </p:cSld>
  <p:clrMapOvr>
    <a:masterClrMapping/>
  </p:clrMapOvr>
  <p:transition>
    <p:zoom/>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GB" dirty="0"/>
              <a:t>NVIC Registers</a:t>
            </a:r>
            <a:endParaRPr lang="en-US" dirty="0"/>
          </a:p>
        </p:txBody>
      </p:sp>
      <p:sp>
        <p:nvSpPr>
          <p:cNvPr id="29699" name="Content Placeholder 18">
            <a:extLst>
              <a:ext uri="{FF2B5EF4-FFF2-40B4-BE49-F238E27FC236}">
                <a16:creationId xmlns:a16="http://schemas.microsoft.com/office/drawing/2014/main" id="{52EB3C3E-30C4-4EFE-A0AE-51FDB62B17F2}"/>
              </a:ext>
            </a:extLst>
          </p:cNvPr>
          <p:cNvSpPr>
            <a:spLocks noGrp="1" noChangeArrowheads="1"/>
          </p:cNvSpPr>
          <p:nvPr>
            <p:ph idx="1"/>
          </p:nvPr>
        </p:nvSpPr>
        <p:spPr bwMode="auto">
          <a:xfrm>
            <a:off x="492125" y="1127919"/>
            <a:ext cx="11180763" cy="4086225"/>
          </a:xfrm>
        </p:spPr>
        <p:txBody>
          <a:bodyPr wrap="square" numCol="1" anchor="t" anchorCtr="0" compatLnSpc="1">
            <a:prstTxWarp prst="textNoShape">
              <a:avLst/>
            </a:prstTxWarp>
          </a:bodyPr>
          <a:lstStyle/>
          <a:p>
            <a:r>
              <a:rPr lang="en-US" altLang="en-US" dirty="0">
                <a:ea typeface="ＭＳ Ｐゴシック" panose="020B0600070205080204" pitchFamily="34" charset="-128"/>
              </a:rPr>
              <a:t>Interrupt priority registers</a:t>
            </a:r>
          </a:p>
          <a:p>
            <a:pPr lvl="1"/>
            <a:r>
              <a:rPr lang="en-IN" altLang="en-US" dirty="0">
                <a:ea typeface="ＭＳ Ｐゴシック" panose="020B0600070205080204" pitchFamily="34" charset="-128"/>
              </a:rPr>
              <a:t>Use eight 32-bit registers to set interrupt priorities for the 32 interrupts</a:t>
            </a:r>
          </a:p>
          <a:p>
            <a:pPr lvl="1"/>
            <a:r>
              <a:rPr lang="en-IN" altLang="en-US" dirty="0">
                <a:ea typeface="ＭＳ Ｐゴシック" panose="020B0600070205080204" pitchFamily="34" charset="-128"/>
              </a:rPr>
              <a:t>Each register contains the priority for four interrupts, and each interrupt priority is implemented using two bits.</a:t>
            </a:r>
            <a:endParaRPr lang="en-US" altLang="en-US" dirty="0">
              <a:ea typeface="ＭＳ Ｐゴシック" panose="020B0600070205080204" pitchFamily="34" charset="-128"/>
            </a:endParaRPr>
          </a:p>
        </p:txBody>
      </p:sp>
      <p:grpSp>
        <p:nvGrpSpPr>
          <p:cNvPr id="5" name="Group 155">
            <a:extLst>
              <a:ext uri="{FF2B5EF4-FFF2-40B4-BE49-F238E27FC236}">
                <a16:creationId xmlns:a16="http://schemas.microsoft.com/office/drawing/2014/main" id="{A5678FAD-85E5-4BDA-9016-EE2CAB5D1B21}"/>
              </a:ext>
            </a:extLst>
          </p:cNvPr>
          <p:cNvGrpSpPr>
            <a:grpSpLocks/>
          </p:cNvGrpSpPr>
          <p:nvPr/>
        </p:nvGrpSpPr>
        <p:grpSpPr bwMode="auto">
          <a:xfrm>
            <a:off x="2376089" y="2611438"/>
            <a:ext cx="8461243" cy="3624262"/>
            <a:chOff x="1975669" y="3282630"/>
            <a:chExt cx="6347853" cy="2695589"/>
          </a:xfrm>
        </p:grpSpPr>
        <p:cxnSp>
          <p:nvCxnSpPr>
            <p:cNvPr id="6" name="Straight Connector 5">
              <a:extLst>
                <a:ext uri="{FF2B5EF4-FFF2-40B4-BE49-F238E27FC236}">
                  <a16:creationId xmlns:a16="http://schemas.microsoft.com/office/drawing/2014/main" id="{6ACE96CF-BACB-43D7-8D7E-F5849804A3E4}"/>
                </a:ext>
              </a:extLst>
            </p:cNvPr>
            <p:cNvCxnSpPr/>
            <p:nvPr/>
          </p:nvCxnSpPr>
          <p:spPr bwMode="auto">
            <a:xfrm>
              <a:off x="1975669" y="3282630"/>
              <a:ext cx="0" cy="2695589"/>
            </a:xfrm>
            <a:prstGeom prst="line">
              <a:avLst/>
            </a:prstGeom>
            <a:noFill/>
            <a:ln w="19050" cap="flat" cmpd="sng" algn="ctr">
              <a:solidFill>
                <a:schemeClr val="bg1">
                  <a:lumMod val="75000"/>
                </a:schemeClr>
              </a:solidFill>
              <a:prstDash val="sysDash"/>
              <a:round/>
              <a:headEnd type="none" w="med" len="med"/>
              <a:tailEnd type="none" w="med" len="med"/>
            </a:ln>
            <a:effectLst/>
          </p:spPr>
        </p:cxnSp>
        <p:cxnSp>
          <p:nvCxnSpPr>
            <p:cNvPr id="7" name="Straight Connector 6">
              <a:extLst>
                <a:ext uri="{FF2B5EF4-FFF2-40B4-BE49-F238E27FC236}">
                  <a16:creationId xmlns:a16="http://schemas.microsoft.com/office/drawing/2014/main" id="{4D4FFD6F-C950-4BA9-90A3-B092FD5359CF}"/>
                </a:ext>
              </a:extLst>
            </p:cNvPr>
            <p:cNvCxnSpPr/>
            <p:nvPr/>
          </p:nvCxnSpPr>
          <p:spPr bwMode="auto">
            <a:xfrm>
              <a:off x="8323522" y="3282630"/>
              <a:ext cx="0" cy="2695589"/>
            </a:xfrm>
            <a:prstGeom prst="line">
              <a:avLst/>
            </a:prstGeom>
            <a:noFill/>
            <a:ln w="19050" cap="flat" cmpd="sng" algn="ctr">
              <a:solidFill>
                <a:schemeClr val="bg1">
                  <a:lumMod val="75000"/>
                </a:schemeClr>
              </a:solidFill>
              <a:prstDash val="sysDash"/>
              <a:round/>
              <a:headEnd type="none" w="med" len="med"/>
              <a:tailEnd type="none" w="med" len="med"/>
            </a:ln>
            <a:effectLst/>
          </p:spPr>
        </p:cxnSp>
        <p:cxnSp>
          <p:nvCxnSpPr>
            <p:cNvPr id="8" name="Straight Connector 7">
              <a:extLst>
                <a:ext uri="{FF2B5EF4-FFF2-40B4-BE49-F238E27FC236}">
                  <a16:creationId xmlns:a16="http://schemas.microsoft.com/office/drawing/2014/main" id="{909ECA08-57D7-4540-8AA8-E35F70CCA725}"/>
                </a:ext>
              </a:extLst>
            </p:cNvPr>
            <p:cNvCxnSpPr/>
            <p:nvPr/>
          </p:nvCxnSpPr>
          <p:spPr bwMode="auto">
            <a:xfrm>
              <a:off x="3567791" y="3282630"/>
              <a:ext cx="0" cy="2695589"/>
            </a:xfrm>
            <a:prstGeom prst="line">
              <a:avLst/>
            </a:prstGeom>
            <a:noFill/>
            <a:ln w="19050" cap="flat" cmpd="sng" algn="ctr">
              <a:solidFill>
                <a:schemeClr val="bg1">
                  <a:lumMod val="75000"/>
                </a:schemeClr>
              </a:solidFill>
              <a:prstDash val="sysDash"/>
              <a:round/>
              <a:headEnd type="none" w="med" len="med"/>
              <a:tailEnd type="none" w="med" len="med"/>
            </a:ln>
            <a:effectLst/>
          </p:spPr>
        </p:cxnSp>
        <p:cxnSp>
          <p:nvCxnSpPr>
            <p:cNvPr id="9" name="Straight Connector 8">
              <a:extLst>
                <a:ext uri="{FF2B5EF4-FFF2-40B4-BE49-F238E27FC236}">
                  <a16:creationId xmlns:a16="http://schemas.microsoft.com/office/drawing/2014/main" id="{8ECD09B4-2452-4DF6-8331-D3BD1DC41093}"/>
                </a:ext>
              </a:extLst>
            </p:cNvPr>
            <p:cNvCxnSpPr/>
            <p:nvPr/>
          </p:nvCxnSpPr>
          <p:spPr bwMode="auto">
            <a:xfrm>
              <a:off x="5161500" y="3282630"/>
              <a:ext cx="0" cy="2695589"/>
            </a:xfrm>
            <a:prstGeom prst="line">
              <a:avLst/>
            </a:prstGeom>
            <a:noFill/>
            <a:ln w="19050" cap="flat" cmpd="sng" algn="ctr">
              <a:solidFill>
                <a:schemeClr val="bg1">
                  <a:lumMod val="75000"/>
                </a:schemeClr>
              </a:solidFill>
              <a:prstDash val="sysDash"/>
              <a:round/>
              <a:headEnd type="none" w="med" len="med"/>
              <a:tailEnd type="none" w="med" len="med"/>
            </a:ln>
            <a:effectLst/>
          </p:spPr>
        </p:cxnSp>
        <p:cxnSp>
          <p:nvCxnSpPr>
            <p:cNvPr id="10" name="Straight Connector 9">
              <a:extLst>
                <a:ext uri="{FF2B5EF4-FFF2-40B4-BE49-F238E27FC236}">
                  <a16:creationId xmlns:a16="http://schemas.microsoft.com/office/drawing/2014/main" id="{238FB4CA-F5EC-4FCA-9571-13A1141A1C64}"/>
                </a:ext>
              </a:extLst>
            </p:cNvPr>
            <p:cNvCxnSpPr/>
            <p:nvPr/>
          </p:nvCxnSpPr>
          <p:spPr bwMode="auto">
            <a:xfrm>
              <a:off x="6739337" y="3282630"/>
              <a:ext cx="0" cy="2695589"/>
            </a:xfrm>
            <a:prstGeom prst="line">
              <a:avLst/>
            </a:prstGeom>
            <a:noFill/>
            <a:ln w="19050" cap="flat" cmpd="sng" algn="ctr">
              <a:solidFill>
                <a:schemeClr val="bg1">
                  <a:lumMod val="75000"/>
                </a:schemeClr>
              </a:solidFill>
              <a:prstDash val="sysDash"/>
              <a:round/>
              <a:headEnd type="none" w="med" len="med"/>
              <a:tailEnd type="none" w="med" len="med"/>
            </a:ln>
            <a:effectLst/>
          </p:spPr>
        </p:cxnSp>
      </p:grpSp>
      <p:sp>
        <p:nvSpPr>
          <p:cNvPr id="11" name="Rectangle 10">
            <a:extLst>
              <a:ext uri="{FF2B5EF4-FFF2-40B4-BE49-F238E27FC236}">
                <a16:creationId xmlns:a16="http://schemas.microsoft.com/office/drawing/2014/main" id="{415F6E20-E275-46A7-A3C8-13398B96F7FE}"/>
              </a:ext>
            </a:extLst>
          </p:cNvPr>
          <p:cNvSpPr/>
          <p:nvPr/>
        </p:nvSpPr>
        <p:spPr bwMode="auto">
          <a:xfrm>
            <a:off x="3438241" y="2708275"/>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b="0" dirty="0"/>
          </a:p>
        </p:txBody>
      </p:sp>
      <p:sp>
        <p:nvSpPr>
          <p:cNvPr id="12" name="Rectangle 11">
            <a:extLst>
              <a:ext uri="{FF2B5EF4-FFF2-40B4-BE49-F238E27FC236}">
                <a16:creationId xmlns:a16="http://schemas.microsoft.com/office/drawing/2014/main" id="{A051B171-B205-4F03-B58B-C2A971685E57}"/>
              </a:ext>
            </a:extLst>
          </p:cNvPr>
          <p:cNvSpPr/>
          <p:nvPr/>
        </p:nvSpPr>
        <p:spPr bwMode="auto">
          <a:xfrm>
            <a:off x="3704837" y="2708275"/>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p>
        </p:txBody>
      </p:sp>
      <p:sp>
        <p:nvSpPr>
          <p:cNvPr id="13" name="Rectangle 12">
            <a:extLst>
              <a:ext uri="{FF2B5EF4-FFF2-40B4-BE49-F238E27FC236}">
                <a16:creationId xmlns:a16="http://schemas.microsoft.com/office/drawing/2014/main" id="{C14C99FB-400D-40DE-875D-5EDACBE9D018}"/>
              </a:ext>
            </a:extLst>
          </p:cNvPr>
          <p:cNvSpPr/>
          <p:nvPr/>
        </p:nvSpPr>
        <p:spPr bwMode="auto">
          <a:xfrm>
            <a:off x="3965085" y="2708275"/>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p>
        </p:txBody>
      </p:sp>
      <p:sp>
        <p:nvSpPr>
          <p:cNvPr id="14" name="Rectangle 13">
            <a:extLst>
              <a:ext uri="{FF2B5EF4-FFF2-40B4-BE49-F238E27FC236}">
                <a16:creationId xmlns:a16="http://schemas.microsoft.com/office/drawing/2014/main" id="{2AF4757C-AAA9-4C79-8D72-9944F7762F80}"/>
              </a:ext>
            </a:extLst>
          </p:cNvPr>
          <p:cNvSpPr/>
          <p:nvPr/>
        </p:nvSpPr>
        <p:spPr bwMode="auto">
          <a:xfrm>
            <a:off x="4231680" y="2708275"/>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b="0" dirty="0"/>
          </a:p>
        </p:txBody>
      </p:sp>
      <p:sp>
        <p:nvSpPr>
          <p:cNvPr id="15" name="Rectangle 14">
            <a:extLst>
              <a:ext uri="{FF2B5EF4-FFF2-40B4-BE49-F238E27FC236}">
                <a16:creationId xmlns:a16="http://schemas.microsoft.com/office/drawing/2014/main" id="{264ADFCB-18FC-4007-A187-BFDCD5EBDA15}"/>
              </a:ext>
            </a:extLst>
          </p:cNvPr>
          <p:cNvSpPr/>
          <p:nvPr/>
        </p:nvSpPr>
        <p:spPr bwMode="auto">
          <a:xfrm>
            <a:off x="2376089" y="2706689"/>
            <a:ext cx="266596" cy="293687"/>
          </a:xfrm>
          <a:prstGeom prst="rect">
            <a:avLst/>
          </a:prstGeom>
          <a:solidFill>
            <a:schemeClr val="accent2">
              <a:lumMod val="20000"/>
              <a:lumOff val="80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b="0" dirty="0"/>
          </a:p>
        </p:txBody>
      </p:sp>
      <p:sp>
        <p:nvSpPr>
          <p:cNvPr id="16" name="Rectangle 15">
            <a:extLst>
              <a:ext uri="{FF2B5EF4-FFF2-40B4-BE49-F238E27FC236}">
                <a16:creationId xmlns:a16="http://schemas.microsoft.com/office/drawing/2014/main" id="{32E9CCDA-634E-46AD-8B09-E9A2BE118FD3}"/>
              </a:ext>
            </a:extLst>
          </p:cNvPr>
          <p:cNvSpPr/>
          <p:nvPr/>
        </p:nvSpPr>
        <p:spPr bwMode="auto">
          <a:xfrm>
            <a:off x="2642685" y="2706689"/>
            <a:ext cx="266596" cy="293687"/>
          </a:xfrm>
          <a:prstGeom prst="rect">
            <a:avLst/>
          </a:prstGeom>
          <a:solidFill>
            <a:schemeClr val="accent2">
              <a:lumMod val="20000"/>
              <a:lumOff val="80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b="0" dirty="0"/>
          </a:p>
        </p:txBody>
      </p:sp>
      <p:sp>
        <p:nvSpPr>
          <p:cNvPr id="17" name="Rectangle 16">
            <a:extLst>
              <a:ext uri="{FF2B5EF4-FFF2-40B4-BE49-F238E27FC236}">
                <a16:creationId xmlns:a16="http://schemas.microsoft.com/office/drawing/2014/main" id="{735D66B3-C4F8-4DB1-A07C-2AA7241C43B0}"/>
              </a:ext>
            </a:extLst>
          </p:cNvPr>
          <p:cNvSpPr/>
          <p:nvPr/>
        </p:nvSpPr>
        <p:spPr bwMode="auto">
          <a:xfrm>
            <a:off x="2902933" y="2706689"/>
            <a:ext cx="266596" cy="293687"/>
          </a:xfrm>
          <a:prstGeom prst="rect">
            <a:avLst/>
          </a:prstGeom>
          <a:solidFill>
            <a:schemeClr val="bg1">
              <a:lumMod val="95000"/>
            </a:schemeClr>
          </a:solidFill>
          <a:ln w="1270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endParaRPr lang="en-GB" b="0" dirty="0"/>
          </a:p>
        </p:txBody>
      </p:sp>
      <p:sp>
        <p:nvSpPr>
          <p:cNvPr id="18" name="Rectangle 17">
            <a:extLst>
              <a:ext uri="{FF2B5EF4-FFF2-40B4-BE49-F238E27FC236}">
                <a16:creationId xmlns:a16="http://schemas.microsoft.com/office/drawing/2014/main" id="{32006AF3-8440-4091-990E-8EC2D0AE9BF8}"/>
              </a:ext>
            </a:extLst>
          </p:cNvPr>
          <p:cNvSpPr/>
          <p:nvPr/>
        </p:nvSpPr>
        <p:spPr bwMode="auto">
          <a:xfrm>
            <a:off x="3169529" y="270668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b="0" dirty="0"/>
          </a:p>
        </p:txBody>
      </p:sp>
      <p:sp>
        <p:nvSpPr>
          <p:cNvPr id="19" name="Rectangle 18">
            <a:extLst>
              <a:ext uri="{FF2B5EF4-FFF2-40B4-BE49-F238E27FC236}">
                <a16:creationId xmlns:a16="http://schemas.microsoft.com/office/drawing/2014/main" id="{8FBA8FA4-3F01-4F27-8597-45F0B1996F92}"/>
              </a:ext>
            </a:extLst>
          </p:cNvPr>
          <p:cNvSpPr/>
          <p:nvPr/>
        </p:nvSpPr>
        <p:spPr bwMode="auto">
          <a:xfrm>
            <a:off x="4491929" y="2708275"/>
            <a:ext cx="266596" cy="293688"/>
          </a:xfrm>
          <a:prstGeom prst="rect">
            <a:avLst/>
          </a:prstGeom>
          <a:solidFill>
            <a:schemeClr val="accent2">
              <a:lumMod val="20000"/>
              <a:lumOff val="80000"/>
            </a:schemeClr>
          </a:solidFill>
          <a:ln w="1270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endParaRPr lang="en-GB" dirty="0"/>
          </a:p>
        </p:txBody>
      </p:sp>
      <p:sp>
        <p:nvSpPr>
          <p:cNvPr id="20" name="Rectangle 19">
            <a:extLst>
              <a:ext uri="{FF2B5EF4-FFF2-40B4-BE49-F238E27FC236}">
                <a16:creationId xmlns:a16="http://schemas.microsoft.com/office/drawing/2014/main" id="{4EFA65EF-69DB-47AE-9D14-C7DFE4891780}"/>
              </a:ext>
            </a:extLst>
          </p:cNvPr>
          <p:cNvSpPr/>
          <p:nvPr/>
        </p:nvSpPr>
        <p:spPr bwMode="auto">
          <a:xfrm>
            <a:off x="4758525" y="2708275"/>
            <a:ext cx="266596" cy="293688"/>
          </a:xfrm>
          <a:prstGeom prst="rect">
            <a:avLst/>
          </a:prstGeom>
          <a:solidFill>
            <a:schemeClr val="accent2">
              <a:lumMod val="20000"/>
              <a:lumOff val="80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p>
        </p:txBody>
      </p:sp>
      <p:sp>
        <p:nvSpPr>
          <p:cNvPr id="21" name="Rectangle 20">
            <a:extLst>
              <a:ext uri="{FF2B5EF4-FFF2-40B4-BE49-F238E27FC236}">
                <a16:creationId xmlns:a16="http://schemas.microsoft.com/office/drawing/2014/main" id="{AB5B1DD8-924F-4C59-B09A-22AB2EC72314}"/>
              </a:ext>
            </a:extLst>
          </p:cNvPr>
          <p:cNvSpPr/>
          <p:nvPr/>
        </p:nvSpPr>
        <p:spPr bwMode="auto">
          <a:xfrm>
            <a:off x="5018773" y="2708275"/>
            <a:ext cx="266596" cy="293688"/>
          </a:xfrm>
          <a:prstGeom prst="rect">
            <a:avLst/>
          </a:prstGeom>
          <a:solidFill>
            <a:schemeClr val="bg1">
              <a:lumMod val="95000"/>
            </a:schemeClr>
          </a:solidFill>
          <a:ln w="1270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endParaRPr lang="en-GB" dirty="0"/>
          </a:p>
        </p:txBody>
      </p:sp>
      <p:sp>
        <p:nvSpPr>
          <p:cNvPr id="22" name="Rectangle 21">
            <a:extLst>
              <a:ext uri="{FF2B5EF4-FFF2-40B4-BE49-F238E27FC236}">
                <a16:creationId xmlns:a16="http://schemas.microsoft.com/office/drawing/2014/main" id="{015F2528-04F5-48DA-AE5E-A77B83F8570F}"/>
              </a:ext>
            </a:extLst>
          </p:cNvPr>
          <p:cNvSpPr/>
          <p:nvPr/>
        </p:nvSpPr>
        <p:spPr bwMode="auto">
          <a:xfrm>
            <a:off x="5285369" y="2708275"/>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p>
        </p:txBody>
      </p:sp>
      <p:sp>
        <p:nvSpPr>
          <p:cNvPr id="23" name="Rectangle 22">
            <a:extLst>
              <a:ext uri="{FF2B5EF4-FFF2-40B4-BE49-F238E27FC236}">
                <a16:creationId xmlns:a16="http://schemas.microsoft.com/office/drawing/2014/main" id="{AD52CE16-FAF0-4CC4-AB0A-453F5326461D}"/>
              </a:ext>
            </a:extLst>
          </p:cNvPr>
          <p:cNvSpPr/>
          <p:nvPr/>
        </p:nvSpPr>
        <p:spPr bwMode="auto">
          <a:xfrm>
            <a:off x="5551965" y="2708275"/>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p>
        </p:txBody>
      </p:sp>
      <p:sp>
        <p:nvSpPr>
          <p:cNvPr id="24" name="Rectangle 23">
            <a:extLst>
              <a:ext uri="{FF2B5EF4-FFF2-40B4-BE49-F238E27FC236}">
                <a16:creationId xmlns:a16="http://schemas.microsoft.com/office/drawing/2014/main" id="{B6F74902-E407-4D4F-9048-380A7A7B64DA}"/>
              </a:ext>
            </a:extLst>
          </p:cNvPr>
          <p:cNvSpPr/>
          <p:nvPr/>
        </p:nvSpPr>
        <p:spPr bwMode="auto">
          <a:xfrm>
            <a:off x="5818560" y="2708275"/>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p>
        </p:txBody>
      </p:sp>
      <p:sp>
        <p:nvSpPr>
          <p:cNvPr id="25" name="Rectangle 24">
            <a:extLst>
              <a:ext uri="{FF2B5EF4-FFF2-40B4-BE49-F238E27FC236}">
                <a16:creationId xmlns:a16="http://schemas.microsoft.com/office/drawing/2014/main" id="{00516006-FBD9-458F-8C6C-A1B66392A1FC}"/>
              </a:ext>
            </a:extLst>
          </p:cNvPr>
          <p:cNvSpPr/>
          <p:nvPr/>
        </p:nvSpPr>
        <p:spPr bwMode="auto">
          <a:xfrm>
            <a:off x="6078809" y="2708275"/>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p>
        </p:txBody>
      </p:sp>
      <p:sp>
        <p:nvSpPr>
          <p:cNvPr id="26" name="Rectangle 25">
            <a:extLst>
              <a:ext uri="{FF2B5EF4-FFF2-40B4-BE49-F238E27FC236}">
                <a16:creationId xmlns:a16="http://schemas.microsoft.com/office/drawing/2014/main" id="{F2A4B179-7364-4D1A-8E8B-E0A8EF4203CA}"/>
              </a:ext>
            </a:extLst>
          </p:cNvPr>
          <p:cNvSpPr/>
          <p:nvPr/>
        </p:nvSpPr>
        <p:spPr bwMode="auto">
          <a:xfrm>
            <a:off x="6345405" y="2708275"/>
            <a:ext cx="264479"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p>
        </p:txBody>
      </p:sp>
      <p:sp>
        <p:nvSpPr>
          <p:cNvPr id="27" name="Rectangle 26">
            <a:extLst>
              <a:ext uri="{FF2B5EF4-FFF2-40B4-BE49-F238E27FC236}">
                <a16:creationId xmlns:a16="http://schemas.microsoft.com/office/drawing/2014/main" id="{44B8AFBD-D238-4E11-9706-0F2FADE49D5F}"/>
              </a:ext>
            </a:extLst>
          </p:cNvPr>
          <p:cNvSpPr/>
          <p:nvPr/>
        </p:nvSpPr>
        <p:spPr bwMode="auto">
          <a:xfrm>
            <a:off x="6603538" y="2708275"/>
            <a:ext cx="266596" cy="293688"/>
          </a:xfrm>
          <a:prstGeom prst="rect">
            <a:avLst/>
          </a:prstGeom>
          <a:solidFill>
            <a:schemeClr val="accent2">
              <a:lumMod val="20000"/>
              <a:lumOff val="80000"/>
            </a:schemeClr>
          </a:solidFill>
          <a:ln w="1270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endParaRPr lang="en-GB" dirty="0"/>
          </a:p>
        </p:txBody>
      </p:sp>
      <p:sp>
        <p:nvSpPr>
          <p:cNvPr id="28" name="Rectangle 27">
            <a:extLst>
              <a:ext uri="{FF2B5EF4-FFF2-40B4-BE49-F238E27FC236}">
                <a16:creationId xmlns:a16="http://schemas.microsoft.com/office/drawing/2014/main" id="{6013970E-46AA-46AD-82F9-9B403B1EDB3B}"/>
              </a:ext>
            </a:extLst>
          </p:cNvPr>
          <p:cNvSpPr/>
          <p:nvPr/>
        </p:nvSpPr>
        <p:spPr bwMode="auto">
          <a:xfrm>
            <a:off x="6870134" y="2708275"/>
            <a:ext cx="266596" cy="293688"/>
          </a:xfrm>
          <a:prstGeom prst="rect">
            <a:avLst/>
          </a:prstGeom>
          <a:solidFill>
            <a:schemeClr val="accent2">
              <a:lumMod val="20000"/>
              <a:lumOff val="80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p>
        </p:txBody>
      </p:sp>
      <p:sp>
        <p:nvSpPr>
          <p:cNvPr id="29" name="Rectangle 28">
            <a:extLst>
              <a:ext uri="{FF2B5EF4-FFF2-40B4-BE49-F238E27FC236}">
                <a16:creationId xmlns:a16="http://schemas.microsoft.com/office/drawing/2014/main" id="{6371D572-2EFE-4BD2-9DBD-343E34216B93}"/>
              </a:ext>
            </a:extLst>
          </p:cNvPr>
          <p:cNvSpPr/>
          <p:nvPr/>
        </p:nvSpPr>
        <p:spPr bwMode="auto">
          <a:xfrm>
            <a:off x="7130381" y="2708275"/>
            <a:ext cx="266596" cy="293688"/>
          </a:xfrm>
          <a:prstGeom prst="rect">
            <a:avLst/>
          </a:prstGeom>
          <a:solidFill>
            <a:schemeClr val="bg1">
              <a:lumMod val="95000"/>
            </a:schemeClr>
          </a:solidFill>
          <a:ln w="1270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endParaRPr lang="en-GB" dirty="0"/>
          </a:p>
        </p:txBody>
      </p:sp>
      <p:sp>
        <p:nvSpPr>
          <p:cNvPr id="30" name="Rectangle 29">
            <a:extLst>
              <a:ext uri="{FF2B5EF4-FFF2-40B4-BE49-F238E27FC236}">
                <a16:creationId xmlns:a16="http://schemas.microsoft.com/office/drawing/2014/main" id="{9A19FECF-8C2E-4F48-B33C-9E501C11CEBD}"/>
              </a:ext>
            </a:extLst>
          </p:cNvPr>
          <p:cNvSpPr/>
          <p:nvPr/>
        </p:nvSpPr>
        <p:spPr bwMode="auto">
          <a:xfrm>
            <a:off x="7396977" y="2708275"/>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p>
        </p:txBody>
      </p:sp>
      <p:sp>
        <p:nvSpPr>
          <p:cNvPr id="31" name="Rectangle 30">
            <a:extLst>
              <a:ext uri="{FF2B5EF4-FFF2-40B4-BE49-F238E27FC236}">
                <a16:creationId xmlns:a16="http://schemas.microsoft.com/office/drawing/2014/main" id="{ECBABCD8-C783-4FAF-A6B6-D9EFB6BD1CD6}"/>
              </a:ext>
            </a:extLst>
          </p:cNvPr>
          <p:cNvSpPr/>
          <p:nvPr/>
        </p:nvSpPr>
        <p:spPr bwMode="auto">
          <a:xfrm>
            <a:off x="7663573" y="2708275"/>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p>
        </p:txBody>
      </p:sp>
      <p:sp>
        <p:nvSpPr>
          <p:cNvPr id="32" name="Rectangle 31">
            <a:extLst>
              <a:ext uri="{FF2B5EF4-FFF2-40B4-BE49-F238E27FC236}">
                <a16:creationId xmlns:a16="http://schemas.microsoft.com/office/drawing/2014/main" id="{83B9F0F3-9FA8-4E61-A170-66E362764C84}"/>
              </a:ext>
            </a:extLst>
          </p:cNvPr>
          <p:cNvSpPr/>
          <p:nvPr/>
        </p:nvSpPr>
        <p:spPr bwMode="auto">
          <a:xfrm>
            <a:off x="7930169" y="2708275"/>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p>
        </p:txBody>
      </p:sp>
      <p:sp>
        <p:nvSpPr>
          <p:cNvPr id="33" name="Rectangle 32">
            <a:extLst>
              <a:ext uri="{FF2B5EF4-FFF2-40B4-BE49-F238E27FC236}">
                <a16:creationId xmlns:a16="http://schemas.microsoft.com/office/drawing/2014/main" id="{F7A7FE50-4587-4A7E-AEB1-2A2361A39218}"/>
              </a:ext>
            </a:extLst>
          </p:cNvPr>
          <p:cNvSpPr/>
          <p:nvPr/>
        </p:nvSpPr>
        <p:spPr bwMode="auto">
          <a:xfrm>
            <a:off x="8190418" y="2708275"/>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p>
        </p:txBody>
      </p:sp>
      <p:sp>
        <p:nvSpPr>
          <p:cNvPr id="34" name="Rectangle 33">
            <a:extLst>
              <a:ext uri="{FF2B5EF4-FFF2-40B4-BE49-F238E27FC236}">
                <a16:creationId xmlns:a16="http://schemas.microsoft.com/office/drawing/2014/main" id="{21CCF7D2-E958-4F7D-813A-B5D67B70908E}"/>
              </a:ext>
            </a:extLst>
          </p:cNvPr>
          <p:cNvSpPr/>
          <p:nvPr/>
        </p:nvSpPr>
        <p:spPr bwMode="auto">
          <a:xfrm>
            <a:off x="8457013" y="2708275"/>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p>
        </p:txBody>
      </p:sp>
      <p:sp>
        <p:nvSpPr>
          <p:cNvPr id="35" name="Rectangle 34">
            <a:extLst>
              <a:ext uri="{FF2B5EF4-FFF2-40B4-BE49-F238E27FC236}">
                <a16:creationId xmlns:a16="http://schemas.microsoft.com/office/drawing/2014/main" id="{61B47E4E-636E-4C9B-8C74-93401CF359E3}"/>
              </a:ext>
            </a:extLst>
          </p:cNvPr>
          <p:cNvSpPr/>
          <p:nvPr/>
        </p:nvSpPr>
        <p:spPr bwMode="auto">
          <a:xfrm>
            <a:off x="8717261" y="2708275"/>
            <a:ext cx="266596" cy="293688"/>
          </a:xfrm>
          <a:prstGeom prst="rect">
            <a:avLst/>
          </a:prstGeom>
          <a:solidFill>
            <a:schemeClr val="accent2">
              <a:lumMod val="20000"/>
              <a:lumOff val="80000"/>
            </a:schemeClr>
          </a:solidFill>
          <a:ln w="1270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endParaRPr lang="en-GB" dirty="0"/>
          </a:p>
        </p:txBody>
      </p:sp>
      <p:sp>
        <p:nvSpPr>
          <p:cNvPr id="36" name="Rectangle 35">
            <a:extLst>
              <a:ext uri="{FF2B5EF4-FFF2-40B4-BE49-F238E27FC236}">
                <a16:creationId xmlns:a16="http://schemas.microsoft.com/office/drawing/2014/main" id="{974E3E84-A557-473E-814B-C81B1964726A}"/>
              </a:ext>
            </a:extLst>
          </p:cNvPr>
          <p:cNvSpPr/>
          <p:nvPr/>
        </p:nvSpPr>
        <p:spPr bwMode="auto">
          <a:xfrm>
            <a:off x="8983857" y="2708275"/>
            <a:ext cx="266596" cy="293688"/>
          </a:xfrm>
          <a:prstGeom prst="rect">
            <a:avLst/>
          </a:prstGeom>
          <a:solidFill>
            <a:schemeClr val="accent2">
              <a:lumMod val="20000"/>
              <a:lumOff val="80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p>
        </p:txBody>
      </p:sp>
      <p:sp>
        <p:nvSpPr>
          <p:cNvPr id="37" name="Rectangle 36">
            <a:extLst>
              <a:ext uri="{FF2B5EF4-FFF2-40B4-BE49-F238E27FC236}">
                <a16:creationId xmlns:a16="http://schemas.microsoft.com/office/drawing/2014/main" id="{EA6C715A-5AE1-4CBF-A98A-466D5A820CCA}"/>
              </a:ext>
            </a:extLst>
          </p:cNvPr>
          <p:cNvSpPr/>
          <p:nvPr/>
        </p:nvSpPr>
        <p:spPr bwMode="auto">
          <a:xfrm>
            <a:off x="9244106" y="2709864"/>
            <a:ext cx="266596" cy="293687"/>
          </a:xfrm>
          <a:prstGeom prst="rect">
            <a:avLst/>
          </a:prstGeom>
          <a:solidFill>
            <a:schemeClr val="bg1">
              <a:lumMod val="95000"/>
            </a:schemeClr>
          </a:solidFill>
          <a:ln w="1270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endParaRPr lang="en-GB" dirty="0"/>
          </a:p>
        </p:txBody>
      </p:sp>
      <p:sp>
        <p:nvSpPr>
          <p:cNvPr id="38" name="Rectangle 37">
            <a:extLst>
              <a:ext uri="{FF2B5EF4-FFF2-40B4-BE49-F238E27FC236}">
                <a16:creationId xmlns:a16="http://schemas.microsoft.com/office/drawing/2014/main" id="{28580CA2-5F9C-49C5-A9CD-66890C46DC16}"/>
              </a:ext>
            </a:extLst>
          </p:cNvPr>
          <p:cNvSpPr/>
          <p:nvPr/>
        </p:nvSpPr>
        <p:spPr bwMode="auto">
          <a:xfrm>
            <a:off x="9510702" y="2709864"/>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p>
        </p:txBody>
      </p:sp>
      <p:sp>
        <p:nvSpPr>
          <p:cNvPr id="39" name="Rectangle 38">
            <a:extLst>
              <a:ext uri="{FF2B5EF4-FFF2-40B4-BE49-F238E27FC236}">
                <a16:creationId xmlns:a16="http://schemas.microsoft.com/office/drawing/2014/main" id="{5CF1EC64-7195-4E18-9CE0-F983E001A321}"/>
              </a:ext>
            </a:extLst>
          </p:cNvPr>
          <p:cNvSpPr/>
          <p:nvPr/>
        </p:nvSpPr>
        <p:spPr bwMode="auto">
          <a:xfrm>
            <a:off x="9777298" y="2709864"/>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p>
        </p:txBody>
      </p:sp>
      <p:sp>
        <p:nvSpPr>
          <p:cNvPr id="40" name="Rectangle 39">
            <a:extLst>
              <a:ext uri="{FF2B5EF4-FFF2-40B4-BE49-F238E27FC236}">
                <a16:creationId xmlns:a16="http://schemas.microsoft.com/office/drawing/2014/main" id="{264AD9FC-D0A5-446E-9515-D5533AD9038D}"/>
              </a:ext>
            </a:extLst>
          </p:cNvPr>
          <p:cNvSpPr/>
          <p:nvPr/>
        </p:nvSpPr>
        <p:spPr bwMode="auto">
          <a:xfrm>
            <a:off x="10043893" y="2709864"/>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p>
        </p:txBody>
      </p:sp>
      <p:sp>
        <p:nvSpPr>
          <p:cNvPr id="41" name="Rectangle 40">
            <a:extLst>
              <a:ext uri="{FF2B5EF4-FFF2-40B4-BE49-F238E27FC236}">
                <a16:creationId xmlns:a16="http://schemas.microsoft.com/office/drawing/2014/main" id="{67314C6C-21F4-4BA5-9DDC-EC506713C5F1}"/>
              </a:ext>
            </a:extLst>
          </p:cNvPr>
          <p:cNvSpPr/>
          <p:nvPr/>
        </p:nvSpPr>
        <p:spPr bwMode="auto">
          <a:xfrm>
            <a:off x="10304141" y="2709864"/>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p>
        </p:txBody>
      </p:sp>
      <p:sp>
        <p:nvSpPr>
          <p:cNvPr id="42" name="Rectangle 41">
            <a:extLst>
              <a:ext uri="{FF2B5EF4-FFF2-40B4-BE49-F238E27FC236}">
                <a16:creationId xmlns:a16="http://schemas.microsoft.com/office/drawing/2014/main" id="{7EC2AC41-9AC7-40E8-B4A8-19E040893AA6}"/>
              </a:ext>
            </a:extLst>
          </p:cNvPr>
          <p:cNvSpPr/>
          <p:nvPr/>
        </p:nvSpPr>
        <p:spPr bwMode="auto">
          <a:xfrm>
            <a:off x="10570737" y="2709864"/>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p>
        </p:txBody>
      </p:sp>
      <p:sp>
        <p:nvSpPr>
          <p:cNvPr id="43" name="Rectangle 42">
            <a:extLst>
              <a:ext uri="{FF2B5EF4-FFF2-40B4-BE49-F238E27FC236}">
                <a16:creationId xmlns:a16="http://schemas.microsoft.com/office/drawing/2014/main" id="{E200C835-A8F4-45EA-8C32-187779914081}"/>
              </a:ext>
            </a:extLst>
          </p:cNvPr>
          <p:cNvSpPr/>
          <p:nvPr/>
        </p:nvSpPr>
        <p:spPr bwMode="auto">
          <a:xfrm>
            <a:off x="2376089" y="2708275"/>
            <a:ext cx="8461243" cy="293688"/>
          </a:xfrm>
          <a:prstGeom prst="rect">
            <a:avLst/>
          </a:prstGeom>
          <a:noFill/>
          <a:ln w="1270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endParaRPr lang="en-GB" dirty="0"/>
          </a:p>
        </p:txBody>
      </p:sp>
      <p:sp>
        <p:nvSpPr>
          <p:cNvPr id="44" name="TextBox 149">
            <a:extLst>
              <a:ext uri="{FF2B5EF4-FFF2-40B4-BE49-F238E27FC236}">
                <a16:creationId xmlns:a16="http://schemas.microsoft.com/office/drawing/2014/main" id="{5861C51C-838F-4451-BD03-EC1394FFF527}"/>
              </a:ext>
            </a:extLst>
          </p:cNvPr>
          <p:cNvSpPr txBox="1">
            <a:spLocks noChangeArrowheads="1"/>
          </p:cNvSpPr>
          <p:nvPr/>
        </p:nvSpPr>
        <p:spPr bwMode="auto">
          <a:xfrm>
            <a:off x="696113" y="2689225"/>
            <a:ext cx="1644007" cy="31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b="0" dirty="0"/>
              <a:t>0xE000E41C</a:t>
            </a:r>
          </a:p>
        </p:txBody>
      </p:sp>
      <p:sp>
        <p:nvSpPr>
          <p:cNvPr id="45" name="TextBox 151">
            <a:extLst>
              <a:ext uri="{FF2B5EF4-FFF2-40B4-BE49-F238E27FC236}">
                <a16:creationId xmlns:a16="http://schemas.microsoft.com/office/drawing/2014/main" id="{8156F6BF-5203-4C97-B0D6-8F277BAE5E35}"/>
              </a:ext>
            </a:extLst>
          </p:cNvPr>
          <p:cNvSpPr txBox="1">
            <a:spLocks noChangeArrowheads="1"/>
          </p:cNvSpPr>
          <p:nvPr/>
        </p:nvSpPr>
        <p:spPr bwMode="auto">
          <a:xfrm>
            <a:off x="8243313" y="5959476"/>
            <a:ext cx="69399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b="0" dirty="0"/>
              <a:t>bit8</a:t>
            </a:r>
          </a:p>
        </p:txBody>
      </p:sp>
      <p:sp>
        <p:nvSpPr>
          <p:cNvPr id="46" name="TextBox 152">
            <a:extLst>
              <a:ext uri="{FF2B5EF4-FFF2-40B4-BE49-F238E27FC236}">
                <a16:creationId xmlns:a16="http://schemas.microsoft.com/office/drawing/2014/main" id="{C4897DE8-2412-484A-BDC8-1D6468C7A06D}"/>
              </a:ext>
            </a:extLst>
          </p:cNvPr>
          <p:cNvSpPr txBox="1">
            <a:spLocks noChangeArrowheads="1"/>
          </p:cNvSpPr>
          <p:nvPr/>
        </p:nvSpPr>
        <p:spPr bwMode="auto">
          <a:xfrm>
            <a:off x="6042839" y="5959476"/>
            <a:ext cx="69399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b="0" dirty="0"/>
              <a:t>bit16</a:t>
            </a:r>
          </a:p>
        </p:txBody>
      </p:sp>
      <p:sp>
        <p:nvSpPr>
          <p:cNvPr id="47" name="TextBox 153">
            <a:extLst>
              <a:ext uri="{FF2B5EF4-FFF2-40B4-BE49-F238E27FC236}">
                <a16:creationId xmlns:a16="http://schemas.microsoft.com/office/drawing/2014/main" id="{3DA55D76-A579-4E53-9F00-945D994B2E68}"/>
              </a:ext>
            </a:extLst>
          </p:cNvPr>
          <p:cNvSpPr txBox="1">
            <a:spLocks noChangeArrowheads="1"/>
          </p:cNvSpPr>
          <p:nvPr/>
        </p:nvSpPr>
        <p:spPr bwMode="auto">
          <a:xfrm>
            <a:off x="3842366" y="5959476"/>
            <a:ext cx="69399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b="0" dirty="0"/>
              <a:t>bit24</a:t>
            </a:r>
          </a:p>
        </p:txBody>
      </p:sp>
      <p:sp>
        <p:nvSpPr>
          <p:cNvPr id="48" name="TextBox 154">
            <a:extLst>
              <a:ext uri="{FF2B5EF4-FFF2-40B4-BE49-F238E27FC236}">
                <a16:creationId xmlns:a16="http://schemas.microsoft.com/office/drawing/2014/main" id="{05ACC8A3-71AE-47B3-87B2-DFAE9398B6C7}"/>
              </a:ext>
            </a:extLst>
          </p:cNvPr>
          <p:cNvSpPr txBox="1">
            <a:spLocks noChangeArrowheads="1"/>
          </p:cNvSpPr>
          <p:nvPr/>
        </p:nvSpPr>
        <p:spPr bwMode="auto">
          <a:xfrm>
            <a:off x="1732874" y="5959476"/>
            <a:ext cx="696111"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b="0" dirty="0"/>
              <a:t>bit32</a:t>
            </a:r>
          </a:p>
        </p:txBody>
      </p:sp>
      <p:sp>
        <p:nvSpPr>
          <p:cNvPr id="49" name="Rectangle 48">
            <a:extLst>
              <a:ext uri="{FF2B5EF4-FFF2-40B4-BE49-F238E27FC236}">
                <a16:creationId xmlns:a16="http://schemas.microsoft.com/office/drawing/2014/main" id="{014B985F-8512-4A50-AF62-4B0D6F0F8766}"/>
              </a:ext>
            </a:extLst>
          </p:cNvPr>
          <p:cNvSpPr/>
          <p:nvPr/>
        </p:nvSpPr>
        <p:spPr bwMode="auto">
          <a:xfrm>
            <a:off x="3438241" y="313848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b="0" dirty="0"/>
          </a:p>
        </p:txBody>
      </p:sp>
      <p:sp>
        <p:nvSpPr>
          <p:cNvPr id="50" name="Rectangle 49">
            <a:extLst>
              <a:ext uri="{FF2B5EF4-FFF2-40B4-BE49-F238E27FC236}">
                <a16:creationId xmlns:a16="http://schemas.microsoft.com/office/drawing/2014/main" id="{3D07E905-AB7B-4D5F-BED6-B9F7346D5DAF}"/>
              </a:ext>
            </a:extLst>
          </p:cNvPr>
          <p:cNvSpPr/>
          <p:nvPr/>
        </p:nvSpPr>
        <p:spPr bwMode="auto">
          <a:xfrm>
            <a:off x="3704837" y="313848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p>
        </p:txBody>
      </p:sp>
      <p:sp>
        <p:nvSpPr>
          <p:cNvPr id="51" name="Rectangle 50">
            <a:extLst>
              <a:ext uri="{FF2B5EF4-FFF2-40B4-BE49-F238E27FC236}">
                <a16:creationId xmlns:a16="http://schemas.microsoft.com/office/drawing/2014/main" id="{E0033692-DAAD-463A-AF87-6F253DEA5A72}"/>
              </a:ext>
            </a:extLst>
          </p:cNvPr>
          <p:cNvSpPr/>
          <p:nvPr/>
        </p:nvSpPr>
        <p:spPr bwMode="auto">
          <a:xfrm>
            <a:off x="3965085" y="313848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p>
        </p:txBody>
      </p:sp>
      <p:sp>
        <p:nvSpPr>
          <p:cNvPr id="52" name="Rectangle 51">
            <a:extLst>
              <a:ext uri="{FF2B5EF4-FFF2-40B4-BE49-F238E27FC236}">
                <a16:creationId xmlns:a16="http://schemas.microsoft.com/office/drawing/2014/main" id="{42F7DEC6-4163-4CE7-A2AB-31CC2279EE9B}"/>
              </a:ext>
            </a:extLst>
          </p:cNvPr>
          <p:cNvSpPr/>
          <p:nvPr/>
        </p:nvSpPr>
        <p:spPr bwMode="auto">
          <a:xfrm>
            <a:off x="4231680" y="313848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b="0" dirty="0"/>
          </a:p>
        </p:txBody>
      </p:sp>
      <p:sp>
        <p:nvSpPr>
          <p:cNvPr id="53" name="Rectangle 52">
            <a:extLst>
              <a:ext uri="{FF2B5EF4-FFF2-40B4-BE49-F238E27FC236}">
                <a16:creationId xmlns:a16="http://schemas.microsoft.com/office/drawing/2014/main" id="{B31CC206-BF6B-44CF-A7FF-A5901426A3E3}"/>
              </a:ext>
            </a:extLst>
          </p:cNvPr>
          <p:cNvSpPr/>
          <p:nvPr/>
        </p:nvSpPr>
        <p:spPr bwMode="auto">
          <a:xfrm>
            <a:off x="2376089" y="3136900"/>
            <a:ext cx="266596" cy="293688"/>
          </a:xfrm>
          <a:prstGeom prst="rect">
            <a:avLst/>
          </a:prstGeom>
          <a:solidFill>
            <a:schemeClr val="accent2">
              <a:lumMod val="20000"/>
              <a:lumOff val="80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b="0" dirty="0"/>
          </a:p>
        </p:txBody>
      </p:sp>
      <p:sp>
        <p:nvSpPr>
          <p:cNvPr id="54" name="Rectangle 53">
            <a:extLst>
              <a:ext uri="{FF2B5EF4-FFF2-40B4-BE49-F238E27FC236}">
                <a16:creationId xmlns:a16="http://schemas.microsoft.com/office/drawing/2014/main" id="{157F6B52-DDF9-4B24-8960-A28E937A3315}"/>
              </a:ext>
            </a:extLst>
          </p:cNvPr>
          <p:cNvSpPr/>
          <p:nvPr/>
        </p:nvSpPr>
        <p:spPr bwMode="auto">
          <a:xfrm>
            <a:off x="2642685" y="3136900"/>
            <a:ext cx="266596" cy="293688"/>
          </a:xfrm>
          <a:prstGeom prst="rect">
            <a:avLst/>
          </a:prstGeom>
          <a:solidFill>
            <a:schemeClr val="accent2">
              <a:lumMod val="20000"/>
              <a:lumOff val="80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b="0" dirty="0"/>
          </a:p>
        </p:txBody>
      </p:sp>
      <p:sp>
        <p:nvSpPr>
          <p:cNvPr id="55" name="Rectangle 54">
            <a:extLst>
              <a:ext uri="{FF2B5EF4-FFF2-40B4-BE49-F238E27FC236}">
                <a16:creationId xmlns:a16="http://schemas.microsoft.com/office/drawing/2014/main" id="{FC5A98D1-2153-49C2-B5F3-18397A3DE72A}"/>
              </a:ext>
            </a:extLst>
          </p:cNvPr>
          <p:cNvSpPr/>
          <p:nvPr/>
        </p:nvSpPr>
        <p:spPr bwMode="auto">
          <a:xfrm>
            <a:off x="2902933" y="3136900"/>
            <a:ext cx="266596" cy="293688"/>
          </a:xfrm>
          <a:prstGeom prst="rect">
            <a:avLst/>
          </a:prstGeom>
          <a:solidFill>
            <a:schemeClr val="bg1">
              <a:lumMod val="95000"/>
            </a:schemeClr>
          </a:solidFill>
          <a:ln w="1270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endParaRPr lang="en-GB" b="0" dirty="0"/>
          </a:p>
        </p:txBody>
      </p:sp>
      <p:sp>
        <p:nvSpPr>
          <p:cNvPr id="56" name="Rectangle 55">
            <a:extLst>
              <a:ext uri="{FF2B5EF4-FFF2-40B4-BE49-F238E27FC236}">
                <a16:creationId xmlns:a16="http://schemas.microsoft.com/office/drawing/2014/main" id="{FD623DD9-8E83-4966-A5C6-606E47440889}"/>
              </a:ext>
            </a:extLst>
          </p:cNvPr>
          <p:cNvSpPr/>
          <p:nvPr/>
        </p:nvSpPr>
        <p:spPr bwMode="auto">
          <a:xfrm>
            <a:off x="3169529" y="3136900"/>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b="0" dirty="0"/>
          </a:p>
        </p:txBody>
      </p:sp>
      <p:sp>
        <p:nvSpPr>
          <p:cNvPr id="57" name="Rectangle 56">
            <a:extLst>
              <a:ext uri="{FF2B5EF4-FFF2-40B4-BE49-F238E27FC236}">
                <a16:creationId xmlns:a16="http://schemas.microsoft.com/office/drawing/2014/main" id="{304E51C8-5A38-49B4-824D-3C0C47CDD618}"/>
              </a:ext>
            </a:extLst>
          </p:cNvPr>
          <p:cNvSpPr/>
          <p:nvPr/>
        </p:nvSpPr>
        <p:spPr bwMode="auto">
          <a:xfrm>
            <a:off x="4491929" y="3138489"/>
            <a:ext cx="266596" cy="293687"/>
          </a:xfrm>
          <a:prstGeom prst="rect">
            <a:avLst/>
          </a:prstGeom>
          <a:solidFill>
            <a:schemeClr val="accent2">
              <a:lumMod val="20000"/>
              <a:lumOff val="80000"/>
            </a:schemeClr>
          </a:solidFill>
          <a:ln w="1270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endParaRPr lang="en-GB" dirty="0"/>
          </a:p>
        </p:txBody>
      </p:sp>
      <p:sp>
        <p:nvSpPr>
          <p:cNvPr id="58" name="Rectangle 57">
            <a:extLst>
              <a:ext uri="{FF2B5EF4-FFF2-40B4-BE49-F238E27FC236}">
                <a16:creationId xmlns:a16="http://schemas.microsoft.com/office/drawing/2014/main" id="{7A81AC23-0551-4CF8-92F8-899969F36AC0}"/>
              </a:ext>
            </a:extLst>
          </p:cNvPr>
          <p:cNvSpPr/>
          <p:nvPr/>
        </p:nvSpPr>
        <p:spPr bwMode="auto">
          <a:xfrm>
            <a:off x="4758525" y="3138489"/>
            <a:ext cx="266596" cy="293687"/>
          </a:xfrm>
          <a:prstGeom prst="rect">
            <a:avLst/>
          </a:prstGeom>
          <a:solidFill>
            <a:schemeClr val="accent2">
              <a:lumMod val="20000"/>
              <a:lumOff val="80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p>
        </p:txBody>
      </p:sp>
      <p:sp>
        <p:nvSpPr>
          <p:cNvPr id="59" name="Rectangle 58">
            <a:extLst>
              <a:ext uri="{FF2B5EF4-FFF2-40B4-BE49-F238E27FC236}">
                <a16:creationId xmlns:a16="http://schemas.microsoft.com/office/drawing/2014/main" id="{C04CE7E0-6028-46EE-8ED8-94EEC1861CBD}"/>
              </a:ext>
            </a:extLst>
          </p:cNvPr>
          <p:cNvSpPr/>
          <p:nvPr/>
        </p:nvSpPr>
        <p:spPr bwMode="auto">
          <a:xfrm>
            <a:off x="5018773" y="3138489"/>
            <a:ext cx="266596" cy="293687"/>
          </a:xfrm>
          <a:prstGeom prst="rect">
            <a:avLst/>
          </a:prstGeom>
          <a:solidFill>
            <a:schemeClr val="bg1">
              <a:lumMod val="95000"/>
            </a:schemeClr>
          </a:solidFill>
          <a:ln w="1270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endParaRPr lang="en-GB" dirty="0"/>
          </a:p>
        </p:txBody>
      </p:sp>
      <p:sp>
        <p:nvSpPr>
          <p:cNvPr id="60" name="Rectangle 59">
            <a:extLst>
              <a:ext uri="{FF2B5EF4-FFF2-40B4-BE49-F238E27FC236}">
                <a16:creationId xmlns:a16="http://schemas.microsoft.com/office/drawing/2014/main" id="{AEBF043A-1793-4C49-90F8-AB13249EBE64}"/>
              </a:ext>
            </a:extLst>
          </p:cNvPr>
          <p:cNvSpPr/>
          <p:nvPr/>
        </p:nvSpPr>
        <p:spPr bwMode="auto">
          <a:xfrm>
            <a:off x="5285369" y="313848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p>
        </p:txBody>
      </p:sp>
      <p:sp>
        <p:nvSpPr>
          <p:cNvPr id="61" name="Rectangle 60">
            <a:extLst>
              <a:ext uri="{FF2B5EF4-FFF2-40B4-BE49-F238E27FC236}">
                <a16:creationId xmlns:a16="http://schemas.microsoft.com/office/drawing/2014/main" id="{8B9F7B4B-BDE4-4F8F-9ECC-28FDBFA03CDA}"/>
              </a:ext>
            </a:extLst>
          </p:cNvPr>
          <p:cNvSpPr/>
          <p:nvPr/>
        </p:nvSpPr>
        <p:spPr bwMode="auto">
          <a:xfrm>
            <a:off x="5551965" y="313848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p>
        </p:txBody>
      </p:sp>
      <p:sp>
        <p:nvSpPr>
          <p:cNvPr id="62" name="Rectangle 61">
            <a:extLst>
              <a:ext uri="{FF2B5EF4-FFF2-40B4-BE49-F238E27FC236}">
                <a16:creationId xmlns:a16="http://schemas.microsoft.com/office/drawing/2014/main" id="{652E9405-2E91-4F2F-8A87-A4FAEB2099DC}"/>
              </a:ext>
            </a:extLst>
          </p:cNvPr>
          <p:cNvSpPr/>
          <p:nvPr/>
        </p:nvSpPr>
        <p:spPr bwMode="auto">
          <a:xfrm>
            <a:off x="5818560" y="313848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p>
        </p:txBody>
      </p:sp>
      <p:sp>
        <p:nvSpPr>
          <p:cNvPr id="63" name="Rectangle 62">
            <a:extLst>
              <a:ext uri="{FF2B5EF4-FFF2-40B4-BE49-F238E27FC236}">
                <a16:creationId xmlns:a16="http://schemas.microsoft.com/office/drawing/2014/main" id="{86D2238B-C0E6-48D9-8C45-10A73974B17E}"/>
              </a:ext>
            </a:extLst>
          </p:cNvPr>
          <p:cNvSpPr/>
          <p:nvPr/>
        </p:nvSpPr>
        <p:spPr bwMode="auto">
          <a:xfrm>
            <a:off x="6078809" y="313848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p>
        </p:txBody>
      </p:sp>
      <p:sp>
        <p:nvSpPr>
          <p:cNvPr id="64" name="Rectangle 63">
            <a:extLst>
              <a:ext uri="{FF2B5EF4-FFF2-40B4-BE49-F238E27FC236}">
                <a16:creationId xmlns:a16="http://schemas.microsoft.com/office/drawing/2014/main" id="{5BF37634-1D7B-49FB-9A1A-42F820113EA8}"/>
              </a:ext>
            </a:extLst>
          </p:cNvPr>
          <p:cNvSpPr/>
          <p:nvPr/>
        </p:nvSpPr>
        <p:spPr bwMode="auto">
          <a:xfrm>
            <a:off x="6345405" y="3138489"/>
            <a:ext cx="264479"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p>
        </p:txBody>
      </p:sp>
      <p:sp>
        <p:nvSpPr>
          <p:cNvPr id="65" name="Rectangle 64">
            <a:extLst>
              <a:ext uri="{FF2B5EF4-FFF2-40B4-BE49-F238E27FC236}">
                <a16:creationId xmlns:a16="http://schemas.microsoft.com/office/drawing/2014/main" id="{A6D3E582-ACC8-4C64-A241-58F0813CBC5F}"/>
              </a:ext>
            </a:extLst>
          </p:cNvPr>
          <p:cNvSpPr/>
          <p:nvPr/>
        </p:nvSpPr>
        <p:spPr bwMode="auto">
          <a:xfrm>
            <a:off x="6603538" y="3138489"/>
            <a:ext cx="266596" cy="293687"/>
          </a:xfrm>
          <a:prstGeom prst="rect">
            <a:avLst/>
          </a:prstGeom>
          <a:solidFill>
            <a:schemeClr val="accent2">
              <a:lumMod val="20000"/>
              <a:lumOff val="80000"/>
            </a:schemeClr>
          </a:solidFill>
          <a:ln w="1270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endParaRPr lang="en-GB" dirty="0"/>
          </a:p>
        </p:txBody>
      </p:sp>
      <p:sp>
        <p:nvSpPr>
          <p:cNvPr id="66" name="Rectangle 65">
            <a:extLst>
              <a:ext uri="{FF2B5EF4-FFF2-40B4-BE49-F238E27FC236}">
                <a16:creationId xmlns:a16="http://schemas.microsoft.com/office/drawing/2014/main" id="{6516E7F7-EB85-4E0D-ACC0-CA9919A68754}"/>
              </a:ext>
            </a:extLst>
          </p:cNvPr>
          <p:cNvSpPr/>
          <p:nvPr/>
        </p:nvSpPr>
        <p:spPr bwMode="auto">
          <a:xfrm>
            <a:off x="6870134" y="3138489"/>
            <a:ext cx="266596" cy="293687"/>
          </a:xfrm>
          <a:prstGeom prst="rect">
            <a:avLst/>
          </a:prstGeom>
          <a:solidFill>
            <a:schemeClr val="accent2">
              <a:lumMod val="20000"/>
              <a:lumOff val="80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p>
        </p:txBody>
      </p:sp>
      <p:sp>
        <p:nvSpPr>
          <p:cNvPr id="67" name="Rectangle 66">
            <a:extLst>
              <a:ext uri="{FF2B5EF4-FFF2-40B4-BE49-F238E27FC236}">
                <a16:creationId xmlns:a16="http://schemas.microsoft.com/office/drawing/2014/main" id="{FAAE78DF-12AE-4304-A5A3-783250ED4A03}"/>
              </a:ext>
            </a:extLst>
          </p:cNvPr>
          <p:cNvSpPr/>
          <p:nvPr/>
        </p:nvSpPr>
        <p:spPr bwMode="auto">
          <a:xfrm>
            <a:off x="7130381" y="3138489"/>
            <a:ext cx="266596" cy="293687"/>
          </a:xfrm>
          <a:prstGeom prst="rect">
            <a:avLst/>
          </a:prstGeom>
          <a:solidFill>
            <a:schemeClr val="bg1">
              <a:lumMod val="95000"/>
            </a:schemeClr>
          </a:solidFill>
          <a:ln w="1270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endParaRPr lang="en-GB" dirty="0"/>
          </a:p>
        </p:txBody>
      </p:sp>
      <p:sp>
        <p:nvSpPr>
          <p:cNvPr id="68" name="Rectangle 67">
            <a:extLst>
              <a:ext uri="{FF2B5EF4-FFF2-40B4-BE49-F238E27FC236}">
                <a16:creationId xmlns:a16="http://schemas.microsoft.com/office/drawing/2014/main" id="{CED68536-897D-415E-98B5-9643DFAA5A6F}"/>
              </a:ext>
            </a:extLst>
          </p:cNvPr>
          <p:cNvSpPr/>
          <p:nvPr/>
        </p:nvSpPr>
        <p:spPr bwMode="auto">
          <a:xfrm>
            <a:off x="7396977" y="313848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p>
        </p:txBody>
      </p:sp>
      <p:sp>
        <p:nvSpPr>
          <p:cNvPr id="69" name="Rectangle 68">
            <a:extLst>
              <a:ext uri="{FF2B5EF4-FFF2-40B4-BE49-F238E27FC236}">
                <a16:creationId xmlns:a16="http://schemas.microsoft.com/office/drawing/2014/main" id="{D78231F2-06E7-40B5-9153-0193CB7B856F}"/>
              </a:ext>
            </a:extLst>
          </p:cNvPr>
          <p:cNvSpPr/>
          <p:nvPr/>
        </p:nvSpPr>
        <p:spPr bwMode="auto">
          <a:xfrm>
            <a:off x="7663573" y="313848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p>
        </p:txBody>
      </p:sp>
      <p:sp>
        <p:nvSpPr>
          <p:cNvPr id="70" name="Rectangle 69">
            <a:extLst>
              <a:ext uri="{FF2B5EF4-FFF2-40B4-BE49-F238E27FC236}">
                <a16:creationId xmlns:a16="http://schemas.microsoft.com/office/drawing/2014/main" id="{F192E8D3-F26F-4056-ADF6-8297C21B4EB2}"/>
              </a:ext>
            </a:extLst>
          </p:cNvPr>
          <p:cNvSpPr/>
          <p:nvPr/>
        </p:nvSpPr>
        <p:spPr bwMode="auto">
          <a:xfrm>
            <a:off x="7930169" y="313848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p>
        </p:txBody>
      </p:sp>
      <p:sp>
        <p:nvSpPr>
          <p:cNvPr id="71" name="Rectangle 70">
            <a:extLst>
              <a:ext uri="{FF2B5EF4-FFF2-40B4-BE49-F238E27FC236}">
                <a16:creationId xmlns:a16="http://schemas.microsoft.com/office/drawing/2014/main" id="{51481092-C5CD-4CE7-A756-3617472820FF}"/>
              </a:ext>
            </a:extLst>
          </p:cNvPr>
          <p:cNvSpPr/>
          <p:nvPr/>
        </p:nvSpPr>
        <p:spPr bwMode="auto">
          <a:xfrm>
            <a:off x="8190418" y="313848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p>
        </p:txBody>
      </p:sp>
      <p:sp>
        <p:nvSpPr>
          <p:cNvPr id="72" name="Rectangle 71">
            <a:extLst>
              <a:ext uri="{FF2B5EF4-FFF2-40B4-BE49-F238E27FC236}">
                <a16:creationId xmlns:a16="http://schemas.microsoft.com/office/drawing/2014/main" id="{05F3C235-F075-4979-AD00-38FC573E2E22}"/>
              </a:ext>
            </a:extLst>
          </p:cNvPr>
          <p:cNvSpPr/>
          <p:nvPr/>
        </p:nvSpPr>
        <p:spPr bwMode="auto">
          <a:xfrm>
            <a:off x="8457013" y="313848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p>
        </p:txBody>
      </p:sp>
      <p:sp>
        <p:nvSpPr>
          <p:cNvPr id="73" name="Rectangle 72">
            <a:extLst>
              <a:ext uri="{FF2B5EF4-FFF2-40B4-BE49-F238E27FC236}">
                <a16:creationId xmlns:a16="http://schemas.microsoft.com/office/drawing/2014/main" id="{E9C89201-1234-4C6E-AA96-7A4E9ECD8943}"/>
              </a:ext>
            </a:extLst>
          </p:cNvPr>
          <p:cNvSpPr/>
          <p:nvPr/>
        </p:nvSpPr>
        <p:spPr bwMode="auto">
          <a:xfrm>
            <a:off x="8717261" y="3138489"/>
            <a:ext cx="266596" cy="293687"/>
          </a:xfrm>
          <a:prstGeom prst="rect">
            <a:avLst/>
          </a:prstGeom>
          <a:solidFill>
            <a:schemeClr val="accent2">
              <a:lumMod val="20000"/>
              <a:lumOff val="80000"/>
            </a:schemeClr>
          </a:solidFill>
          <a:ln w="1270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endParaRPr lang="en-GB" dirty="0"/>
          </a:p>
        </p:txBody>
      </p:sp>
      <p:sp>
        <p:nvSpPr>
          <p:cNvPr id="74" name="Rectangle 73">
            <a:extLst>
              <a:ext uri="{FF2B5EF4-FFF2-40B4-BE49-F238E27FC236}">
                <a16:creationId xmlns:a16="http://schemas.microsoft.com/office/drawing/2014/main" id="{AB53C899-689E-4C62-BE14-693D2DB33B59}"/>
              </a:ext>
            </a:extLst>
          </p:cNvPr>
          <p:cNvSpPr/>
          <p:nvPr/>
        </p:nvSpPr>
        <p:spPr bwMode="auto">
          <a:xfrm>
            <a:off x="8983857" y="3138489"/>
            <a:ext cx="266596" cy="293687"/>
          </a:xfrm>
          <a:prstGeom prst="rect">
            <a:avLst/>
          </a:prstGeom>
          <a:solidFill>
            <a:schemeClr val="accent2">
              <a:lumMod val="20000"/>
              <a:lumOff val="80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p>
        </p:txBody>
      </p:sp>
      <p:sp>
        <p:nvSpPr>
          <p:cNvPr id="75" name="Rectangle 74">
            <a:extLst>
              <a:ext uri="{FF2B5EF4-FFF2-40B4-BE49-F238E27FC236}">
                <a16:creationId xmlns:a16="http://schemas.microsoft.com/office/drawing/2014/main" id="{DE2A035B-ACD1-4D26-B68D-2A15EC3E1ED1}"/>
              </a:ext>
            </a:extLst>
          </p:cNvPr>
          <p:cNvSpPr/>
          <p:nvPr/>
        </p:nvSpPr>
        <p:spPr bwMode="auto">
          <a:xfrm>
            <a:off x="9244106" y="3140075"/>
            <a:ext cx="266596" cy="293688"/>
          </a:xfrm>
          <a:prstGeom prst="rect">
            <a:avLst/>
          </a:prstGeom>
          <a:solidFill>
            <a:schemeClr val="bg1">
              <a:lumMod val="95000"/>
            </a:schemeClr>
          </a:solidFill>
          <a:ln w="1270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endParaRPr lang="en-GB" dirty="0"/>
          </a:p>
        </p:txBody>
      </p:sp>
      <p:sp>
        <p:nvSpPr>
          <p:cNvPr id="76" name="Rectangle 75">
            <a:extLst>
              <a:ext uri="{FF2B5EF4-FFF2-40B4-BE49-F238E27FC236}">
                <a16:creationId xmlns:a16="http://schemas.microsoft.com/office/drawing/2014/main" id="{407AF822-44D6-4F8F-AE65-036A9265F42C}"/>
              </a:ext>
            </a:extLst>
          </p:cNvPr>
          <p:cNvSpPr/>
          <p:nvPr/>
        </p:nvSpPr>
        <p:spPr bwMode="auto">
          <a:xfrm>
            <a:off x="9510702" y="3140075"/>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p>
        </p:txBody>
      </p:sp>
      <p:sp>
        <p:nvSpPr>
          <p:cNvPr id="77" name="Rectangle 76">
            <a:extLst>
              <a:ext uri="{FF2B5EF4-FFF2-40B4-BE49-F238E27FC236}">
                <a16:creationId xmlns:a16="http://schemas.microsoft.com/office/drawing/2014/main" id="{E48E415D-BD8C-4CDA-9284-2AEC3EAAEC85}"/>
              </a:ext>
            </a:extLst>
          </p:cNvPr>
          <p:cNvSpPr/>
          <p:nvPr/>
        </p:nvSpPr>
        <p:spPr bwMode="auto">
          <a:xfrm>
            <a:off x="9777298" y="3140075"/>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p>
        </p:txBody>
      </p:sp>
      <p:sp>
        <p:nvSpPr>
          <p:cNvPr id="78" name="Rectangle 77">
            <a:extLst>
              <a:ext uri="{FF2B5EF4-FFF2-40B4-BE49-F238E27FC236}">
                <a16:creationId xmlns:a16="http://schemas.microsoft.com/office/drawing/2014/main" id="{AB7D4F13-D09A-44B6-8AFC-EFC3263F8B57}"/>
              </a:ext>
            </a:extLst>
          </p:cNvPr>
          <p:cNvSpPr/>
          <p:nvPr/>
        </p:nvSpPr>
        <p:spPr bwMode="auto">
          <a:xfrm>
            <a:off x="10043893" y="3140075"/>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p>
        </p:txBody>
      </p:sp>
      <p:sp>
        <p:nvSpPr>
          <p:cNvPr id="79" name="Rectangle 78">
            <a:extLst>
              <a:ext uri="{FF2B5EF4-FFF2-40B4-BE49-F238E27FC236}">
                <a16:creationId xmlns:a16="http://schemas.microsoft.com/office/drawing/2014/main" id="{ED645F55-4E6B-4428-956D-264AEB39114A}"/>
              </a:ext>
            </a:extLst>
          </p:cNvPr>
          <p:cNvSpPr/>
          <p:nvPr/>
        </p:nvSpPr>
        <p:spPr bwMode="auto">
          <a:xfrm>
            <a:off x="10304141" y="3140075"/>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p>
        </p:txBody>
      </p:sp>
      <p:sp>
        <p:nvSpPr>
          <p:cNvPr id="80" name="Rectangle 79">
            <a:extLst>
              <a:ext uri="{FF2B5EF4-FFF2-40B4-BE49-F238E27FC236}">
                <a16:creationId xmlns:a16="http://schemas.microsoft.com/office/drawing/2014/main" id="{16077A7E-7B5F-4D08-8113-C939E16C9045}"/>
              </a:ext>
            </a:extLst>
          </p:cNvPr>
          <p:cNvSpPr/>
          <p:nvPr/>
        </p:nvSpPr>
        <p:spPr bwMode="auto">
          <a:xfrm>
            <a:off x="10570737" y="3140075"/>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p>
        </p:txBody>
      </p:sp>
      <p:sp>
        <p:nvSpPr>
          <p:cNvPr id="81" name="Rectangle 80">
            <a:extLst>
              <a:ext uri="{FF2B5EF4-FFF2-40B4-BE49-F238E27FC236}">
                <a16:creationId xmlns:a16="http://schemas.microsoft.com/office/drawing/2014/main" id="{E770E829-0033-45B6-B78F-AC453FEAE12C}"/>
              </a:ext>
            </a:extLst>
          </p:cNvPr>
          <p:cNvSpPr/>
          <p:nvPr/>
        </p:nvSpPr>
        <p:spPr bwMode="auto">
          <a:xfrm>
            <a:off x="2376089" y="3138489"/>
            <a:ext cx="8461243" cy="293687"/>
          </a:xfrm>
          <a:prstGeom prst="rect">
            <a:avLst/>
          </a:prstGeom>
          <a:noFill/>
          <a:ln w="1270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endParaRPr lang="en-GB" dirty="0"/>
          </a:p>
        </p:txBody>
      </p:sp>
      <p:sp>
        <p:nvSpPr>
          <p:cNvPr id="82" name="Rectangle 81">
            <a:extLst>
              <a:ext uri="{FF2B5EF4-FFF2-40B4-BE49-F238E27FC236}">
                <a16:creationId xmlns:a16="http://schemas.microsoft.com/office/drawing/2014/main" id="{91E1D70B-1FE9-4F99-ABB6-F6AEDEE9897E}"/>
              </a:ext>
            </a:extLst>
          </p:cNvPr>
          <p:cNvSpPr/>
          <p:nvPr/>
        </p:nvSpPr>
        <p:spPr bwMode="auto">
          <a:xfrm>
            <a:off x="3438241" y="3536950"/>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b="0" dirty="0"/>
          </a:p>
        </p:txBody>
      </p:sp>
      <p:sp>
        <p:nvSpPr>
          <p:cNvPr id="83" name="Rectangle 82">
            <a:extLst>
              <a:ext uri="{FF2B5EF4-FFF2-40B4-BE49-F238E27FC236}">
                <a16:creationId xmlns:a16="http://schemas.microsoft.com/office/drawing/2014/main" id="{BE2D309F-5360-494F-A044-9B0E3A15727B}"/>
              </a:ext>
            </a:extLst>
          </p:cNvPr>
          <p:cNvSpPr/>
          <p:nvPr/>
        </p:nvSpPr>
        <p:spPr bwMode="auto">
          <a:xfrm>
            <a:off x="3704837" y="3536950"/>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p>
        </p:txBody>
      </p:sp>
      <p:sp>
        <p:nvSpPr>
          <p:cNvPr id="84" name="Rectangle 83">
            <a:extLst>
              <a:ext uri="{FF2B5EF4-FFF2-40B4-BE49-F238E27FC236}">
                <a16:creationId xmlns:a16="http://schemas.microsoft.com/office/drawing/2014/main" id="{EEC05C7F-6FAA-4665-998A-476740EA3F22}"/>
              </a:ext>
            </a:extLst>
          </p:cNvPr>
          <p:cNvSpPr/>
          <p:nvPr/>
        </p:nvSpPr>
        <p:spPr bwMode="auto">
          <a:xfrm>
            <a:off x="3965085" y="3536950"/>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p>
        </p:txBody>
      </p:sp>
      <p:sp>
        <p:nvSpPr>
          <p:cNvPr id="85" name="Rectangle 84">
            <a:extLst>
              <a:ext uri="{FF2B5EF4-FFF2-40B4-BE49-F238E27FC236}">
                <a16:creationId xmlns:a16="http://schemas.microsoft.com/office/drawing/2014/main" id="{9A0AA960-4DE6-46D3-AF11-FC470EFE996D}"/>
              </a:ext>
            </a:extLst>
          </p:cNvPr>
          <p:cNvSpPr/>
          <p:nvPr/>
        </p:nvSpPr>
        <p:spPr bwMode="auto">
          <a:xfrm>
            <a:off x="4231680" y="3536950"/>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b="0" dirty="0"/>
          </a:p>
        </p:txBody>
      </p:sp>
      <p:sp>
        <p:nvSpPr>
          <p:cNvPr id="86" name="Rectangle 85">
            <a:extLst>
              <a:ext uri="{FF2B5EF4-FFF2-40B4-BE49-F238E27FC236}">
                <a16:creationId xmlns:a16="http://schemas.microsoft.com/office/drawing/2014/main" id="{2713ADD6-EACA-4574-B37B-0DE03FEA3F5C}"/>
              </a:ext>
            </a:extLst>
          </p:cNvPr>
          <p:cNvSpPr/>
          <p:nvPr/>
        </p:nvSpPr>
        <p:spPr bwMode="auto">
          <a:xfrm>
            <a:off x="2376089" y="3535364"/>
            <a:ext cx="266596" cy="293687"/>
          </a:xfrm>
          <a:prstGeom prst="rect">
            <a:avLst/>
          </a:prstGeom>
          <a:solidFill>
            <a:schemeClr val="accent2">
              <a:lumMod val="20000"/>
              <a:lumOff val="80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b="0" dirty="0"/>
          </a:p>
        </p:txBody>
      </p:sp>
      <p:sp>
        <p:nvSpPr>
          <p:cNvPr id="87" name="Rectangle 86">
            <a:extLst>
              <a:ext uri="{FF2B5EF4-FFF2-40B4-BE49-F238E27FC236}">
                <a16:creationId xmlns:a16="http://schemas.microsoft.com/office/drawing/2014/main" id="{25BD1FD0-4363-4A35-ACEA-FF461ED96745}"/>
              </a:ext>
            </a:extLst>
          </p:cNvPr>
          <p:cNvSpPr/>
          <p:nvPr/>
        </p:nvSpPr>
        <p:spPr bwMode="auto">
          <a:xfrm>
            <a:off x="2642685" y="3535364"/>
            <a:ext cx="266596" cy="293687"/>
          </a:xfrm>
          <a:prstGeom prst="rect">
            <a:avLst/>
          </a:prstGeom>
          <a:solidFill>
            <a:schemeClr val="accent2">
              <a:lumMod val="20000"/>
              <a:lumOff val="80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b="0" dirty="0"/>
          </a:p>
        </p:txBody>
      </p:sp>
      <p:sp>
        <p:nvSpPr>
          <p:cNvPr id="88" name="Rectangle 87">
            <a:extLst>
              <a:ext uri="{FF2B5EF4-FFF2-40B4-BE49-F238E27FC236}">
                <a16:creationId xmlns:a16="http://schemas.microsoft.com/office/drawing/2014/main" id="{6EE85863-206E-4E90-BE47-873D8EC1D79B}"/>
              </a:ext>
            </a:extLst>
          </p:cNvPr>
          <p:cNvSpPr/>
          <p:nvPr/>
        </p:nvSpPr>
        <p:spPr bwMode="auto">
          <a:xfrm>
            <a:off x="2902933" y="3535364"/>
            <a:ext cx="266596" cy="293687"/>
          </a:xfrm>
          <a:prstGeom prst="rect">
            <a:avLst/>
          </a:prstGeom>
          <a:solidFill>
            <a:schemeClr val="bg1">
              <a:lumMod val="95000"/>
            </a:schemeClr>
          </a:solidFill>
          <a:ln w="1270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endParaRPr lang="en-GB" b="0" dirty="0"/>
          </a:p>
        </p:txBody>
      </p:sp>
      <p:sp>
        <p:nvSpPr>
          <p:cNvPr id="89" name="Rectangle 88">
            <a:extLst>
              <a:ext uri="{FF2B5EF4-FFF2-40B4-BE49-F238E27FC236}">
                <a16:creationId xmlns:a16="http://schemas.microsoft.com/office/drawing/2014/main" id="{94B74E44-97D7-4653-8454-B13F9A7DEF17}"/>
              </a:ext>
            </a:extLst>
          </p:cNvPr>
          <p:cNvSpPr/>
          <p:nvPr/>
        </p:nvSpPr>
        <p:spPr bwMode="auto">
          <a:xfrm>
            <a:off x="3169529" y="3535364"/>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b="0" dirty="0"/>
          </a:p>
        </p:txBody>
      </p:sp>
      <p:sp>
        <p:nvSpPr>
          <p:cNvPr id="90" name="Rectangle 89">
            <a:extLst>
              <a:ext uri="{FF2B5EF4-FFF2-40B4-BE49-F238E27FC236}">
                <a16:creationId xmlns:a16="http://schemas.microsoft.com/office/drawing/2014/main" id="{3BD3F679-0F99-4F68-BF34-A3D8E158FF70}"/>
              </a:ext>
            </a:extLst>
          </p:cNvPr>
          <p:cNvSpPr/>
          <p:nvPr/>
        </p:nvSpPr>
        <p:spPr bwMode="auto">
          <a:xfrm>
            <a:off x="4491929" y="3536950"/>
            <a:ext cx="266596" cy="293688"/>
          </a:xfrm>
          <a:prstGeom prst="rect">
            <a:avLst/>
          </a:prstGeom>
          <a:solidFill>
            <a:schemeClr val="accent2">
              <a:lumMod val="20000"/>
              <a:lumOff val="80000"/>
            </a:schemeClr>
          </a:solidFill>
          <a:ln w="1270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endParaRPr lang="en-GB" dirty="0"/>
          </a:p>
        </p:txBody>
      </p:sp>
      <p:sp>
        <p:nvSpPr>
          <p:cNvPr id="91" name="Rectangle 90">
            <a:extLst>
              <a:ext uri="{FF2B5EF4-FFF2-40B4-BE49-F238E27FC236}">
                <a16:creationId xmlns:a16="http://schemas.microsoft.com/office/drawing/2014/main" id="{C09D24EE-B452-4A49-9053-7F77056A9600}"/>
              </a:ext>
            </a:extLst>
          </p:cNvPr>
          <p:cNvSpPr/>
          <p:nvPr/>
        </p:nvSpPr>
        <p:spPr bwMode="auto">
          <a:xfrm>
            <a:off x="4758525" y="3536950"/>
            <a:ext cx="266596" cy="293688"/>
          </a:xfrm>
          <a:prstGeom prst="rect">
            <a:avLst/>
          </a:prstGeom>
          <a:solidFill>
            <a:schemeClr val="accent2">
              <a:lumMod val="20000"/>
              <a:lumOff val="80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p>
        </p:txBody>
      </p:sp>
      <p:sp>
        <p:nvSpPr>
          <p:cNvPr id="92" name="Rectangle 91">
            <a:extLst>
              <a:ext uri="{FF2B5EF4-FFF2-40B4-BE49-F238E27FC236}">
                <a16:creationId xmlns:a16="http://schemas.microsoft.com/office/drawing/2014/main" id="{94C4A36F-2129-4663-A47C-AB1E048D9511}"/>
              </a:ext>
            </a:extLst>
          </p:cNvPr>
          <p:cNvSpPr/>
          <p:nvPr/>
        </p:nvSpPr>
        <p:spPr bwMode="auto">
          <a:xfrm>
            <a:off x="5018773" y="3536950"/>
            <a:ext cx="266596" cy="293688"/>
          </a:xfrm>
          <a:prstGeom prst="rect">
            <a:avLst/>
          </a:prstGeom>
          <a:solidFill>
            <a:schemeClr val="bg1">
              <a:lumMod val="95000"/>
            </a:schemeClr>
          </a:solidFill>
          <a:ln w="1270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endParaRPr lang="en-GB" dirty="0"/>
          </a:p>
        </p:txBody>
      </p:sp>
      <p:sp>
        <p:nvSpPr>
          <p:cNvPr id="93" name="Rectangle 92">
            <a:extLst>
              <a:ext uri="{FF2B5EF4-FFF2-40B4-BE49-F238E27FC236}">
                <a16:creationId xmlns:a16="http://schemas.microsoft.com/office/drawing/2014/main" id="{9939125B-5F7A-468C-A33D-542CB2EC973D}"/>
              </a:ext>
            </a:extLst>
          </p:cNvPr>
          <p:cNvSpPr/>
          <p:nvPr/>
        </p:nvSpPr>
        <p:spPr bwMode="auto">
          <a:xfrm>
            <a:off x="5285369" y="3536950"/>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p>
        </p:txBody>
      </p:sp>
      <p:sp>
        <p:nvSpPr>
          <p:cNvPr id="94" name="Rectangle 93">
            <a:extLst>
              <a:ext uri="{FF2B5EF4-FFF2-40B4-BE49-F238E27FC236}">
                <a16:creationId xmlns:a16="http://schemas.microsoft.com/office/drawing/2014/main" id="{3A866D7A-69BC-4ECD-9456-378CF2384A8C}"/>
              </a:ext>
            </a:extLst>
          </p:cNvPr>
          <p:cNvSpPr/>
          <p:nvPr/>
        </p:nvSpPr>
        <p:spPr bwMode="auto">
          <a:xfrm>
            <a:off x="5551965" y="3536950"/>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p>
        </p:txBody>
      </p:sp>
      <p:sp>
        <p:nvSpPr>
          <p:cNvPr id="95" name="Rectangle 94">
            <a:extLst>
              <a:ext uri="{FF2B5EF4-FFF2-40B4-BE49-F238E27FC236}">
                <a16:creationId xmlns:a16="http://schemas.microsoft.com/office/drawing/2014/main" id="{986E9C13-41F4-4031-8E3C-964E3E7295E2}"/>
              </a:ext>
            </a:extLst>
          </p:cNvPr>
          <p:cNvSpPr/>
          <p:nvPr/>
        </p:nvSpPr>
        <p:spPr bwMode="auto">
          <a:xfrm>
            <a:off x="5818560" y="3536950"/>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p>
        </p:txBody>
      </p:sp>
      <p:sp>
        <p:nvSpPr>
          <p:cNvPr id="96" name="Rectangle 95">
            <a:extLst>
              <a:ext uri="{FF2B5EF4-FFF2-40B4-BE49-F238E27FC236}">
                <a16:creationId xmlns:a16="http://schemas.microsoft.com/office/drawing/2014/main" id="{5EB915B2-6F3E-40A5-9547-27BCB76B2421}"/>
              </a:ext>
            </a:extLst>
          </p:cNvPr>
          <p:cNvSpPr/>
          <p:nvPr/>
        </p:nvSpPr>
        <p:spPr bwMode="auto">
          <a:xfrm>
            <a:off x="6078809" y="3536950"/>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p>
        </p:txBody>
      </p:sp>
      <p:sp>
        <p:nvSpPr>
          <p:cNvPr id="97" name="Rectangle 96">
            <a:extLst>
              <a:ext uri="{FF2B5EF4-FFF2-40B4-BE49-F238E27FC236}">
                <a16:creationId xmlns:a16="http://schemas.microsoft.com/office/drawing/2014/main" id="{1FD6DC03-3157-4361-B81B-2A8AB16E1129}"/>
              </a:ext>
            </a:extLst>
          </p:cNvPr>
          <p:cNvSpPr/>
          <p:nvPr/>
        </p:nvSpPr>
        <p:spPr bwMode="auto">
          <a:xfrm>
            <a:off x="6345405" y="3536950"/>
            <a:ext cx="264479"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p>
        </p:txBody>
      </p:sp>
      <p:sp>
        <p:nvSpPr>
          <p:cNvPr id="98" name="Rectangle 97">
            <a:extLst>
              <a:ext uri="{FF2B5EF4-FFF2-40B4-BE49-F238E27FC236}">
                <a16:creationId xmlns:a16="http://schemas.microsoft.com/office/drawing/2014/main" id="{A9BA2921-23BD-4F68-A5BE-70134D29C70E}"/>
              </a:ext>
            </a:extLst>
          </p:cNvPr>
          <p:cNvSpPr/>
          <p:nvPr/>
        </p:nvSpPr>
        <p:spPr bwMode="auto">
          <a:xfrm>
            <a:off x="6603538" y="3536950"/>
            <a:ext cx="266596" cy="293688"/>
          </a:xfrm>
          <a:prstGeom prst="rect">
            <a:avLst/>
          </a:prstGeom>
          <a:solidFill>
            <a:schemeClr val="accent2">
              <a:lumMod val="20000"/>
              <a:lumOff val="80000"/>
            </a:schemeClr>
          </a:solidFill>
          <a:ln w="1270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endParaRPr lang="en-GB" dirty="0"/>
          </a:p>
        </p:txBody>
      </p:sp>
      <p:sp>
        <p:nvSpPr>
          <p:cNvPr id="99" name="Rectangle 98">
            <a:extLst>
              <a:ext uri="{FF2B5EF4-FFF2-40B4-BE49-F238E27FC236}">
                <a16:creationId xmlns:a16="http://schemas.microsoft.com/office/drawing/2014/main" id="{3EF358CA-8A31-499A-8109-E0303F2926BD}"/>
              </a:ext>
            </a:extLst>
          </p:cNvPr>
          <p:cNvSpPr/>
          <p:nvPr/>
        </p:nvSpPr>
        <p:spPr bwMode="auto">
          <a:xfrm>
            <a:off x="6870134" y="3536950"/>
            <a:ext cx="266596" cy="293688"/>
          </a:xfrm>
          <a:prstGeom prst="rect">
            <a:avLst/>
          </a:prstGeom>
          <a:solidFill>
            <a:schemeClr val="accent2">
              <a:lumMod val="20000"/>
              <a:lumOff val="80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p>
        </p:txBody>
      </p:sp>
      <p:sp>
        <p:nvSpPr>
          <p:cNvPr id="100" name="Rectangle 99">
            <a:extLst>
              <a:ext uri="{FF2B5EF4-FFF2-40B4-BE49-F238E27FC236}">
                <a16:creationId xmlns:a16="http://schemas.microsoft.com/office/drawing/2014/main" id="{EE334CB5-6597-4A3F-AD20-E03EA8537459}"/>
              </a:ext>
            </a:extLst>
          </p:cNvPr>
          <p:cNvSpPr/>
          <p:nvPr/>
        </p:nvSpPr>
        <p:spPr bwMode="auto">
          <a:xfrm>
            <a:off x="7130381" y="3536950"/>
            <a:ext cx="266596" cy="293688"/>
          </a:xfrm>
          <a:prstGeom prst="rect">
            <a:avLst/>
          </a:prstGeom>
          <a:solidFill>
            <a:schemeClr val="bg1">
              <a:lumMod val="95000"/>
            </a:schemeClr>
          </a:solidFill>
          <a:ln w="1270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endParaRPr lang="en-GB" dirty="0"/>
          </a:p>
        </p:txBody>
      </p:sp>
      <p:sp>
        <p:nvSpPr>
          <p:cNvPr id="101" name="Rectangle 100">
            <a:extLst>
              <a:ext uri="{FF2B5EF4-FFF2-40B4-BE49-F238E27FC236}">
                <a16:creationId xmlns:a16="http://schemas.microsoft.com/office/drawing/2014/main" id="{D01B60AF-9E61-4BEA-BAFB-154D1F959594}"/>
              </a:ext>
            </a:extLst>
          </p:cNvPr>
          <p:cNvSpPr/>
          <p:nvPr/>
        </p:nvSpPr>
        <p:spPr bwMode="auto">
          <a:xfrm>
            <a:off x="7396977" y="3536950"/>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p>
        </p:txBody>
      </p:sp>
      <p:sp>
        <p:nvSpPr>
          <p:cNvPr id="102" name="Rectangle 101">
            <a:extLst>
              <a:ext uri="{FF2B5EF4-FFF2-40B4-BE49-F238E27FC236}">
                <a16:creationId xmlns:a16="http://schemas.microsoft.com/office/drawing/2014/main" id="{B19E5EFD-58A1-4150-8B5C-C3E918B53B3B}"/>
              </a:ext>
            </a:extLst>
          </p:cNvPr>
          <p:cNvSpPr/>
          <p:nvPr/>
        </p:nvSpPr>
        <p:spPr bwMode="auto">
          <a:xfrm>
            <a:off x="7663573" y="3536950"/>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p>
        </p:txBody>
      </p:sp>
      <p:sp>
        <p:nvSpPr>
          <p:cNvPr id="103" name="Rectangle 102">
            <a:extLst>
              <a:ext uri="{FF2B5EF4-FFF2-40B4-BE49-F238E27FC236}">
                <a16:creationId xmlns:a16="http://schemas.microsoft.com/office/drawing/2014/main" id="{DB36AC2D-EF66-4449-AA3D-FF816E3C6185}"/>
              </a:ext>
            </a:extLst>
          </p:cNvPr>
          <p:cNvSpPr/>
          <p:nvPr/>
        </p:nvSpPr>
        <p:spPr bwMode="auto">
          <a:xfrm>
            <a:off x="7930169" y="3536950"/>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p>
        </p:txBody>
      </p:sp>
      <p:sp>
        <p:nvSpPr>
          <p:cNvPr id="104" name="Rectangle 103">
            <a:extLst>
              <a:ext uri="{FF2B5EF4-FFF2-40B4-BE49-F238E27FC236}">
                <a16:creationId xmlns:a16="http://schemas.microsoft.com/office/drawing/2014/main" id="{7092CCCD-4A09-4ED9-8253-0A177BC4BD10}"/>
              </a:ext>
            </a:extLst>
          </p:cNvPr>
          <p:cNvSpPr/>
          <p:nvPr/>
        </p:nvSpPr>
        <p:spPr bwMode="auto">
          <a:xfrm>
            <a:off x="8190418" y="3536950"/>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p>
        </p:txBody>
      </p:sp>
      <p:sp>
        <p:nvSpPr>
          <p:cNvPr id="105" name="Rectangle 104">
            <a:extLst>
              <a:ext uri="{FF2B5EF4-FFF2-40B4-BE49-F238E27FC236}">
                <a16:creationId xmlns:a16="http://schemas.microsoft.com/office/drawing/2014/main" id="{45AA6899-C68A-464E-8FE1-135FC0151AD1}"/>
              </a:ext>
            </a:extLst>
          </p:cNvPr>
          <p:cNvSpPr/>
          <p:nvPr/>
        </p:nvSpPr>
        <p:spPr bwMode="auto">
          <a:xfrm>
            <a:off x="8457013" y="3536950"/>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p>
        </p:txBody>
      </p:sp>
      <p:sp>
        <p:nvSpPr>
          <p:cNvPr id="106" name="Rectangle 105">
            <a:extLst>
              <a:ext uri="{FF2B5EF4-FFF2-40B4-BE49-F238E27FC236}">
                <a16:creationId xmlns:a16="http://schemas.microsoft.com/office/drawing/2014/main" id="{E2A0837F-272F-472F-840B-261B4F9E4326}"/>
              </a:ext>
            </a:extLst>
          </p:cNvPr>
          <p:cNvSpPr/>
          <p:nvPr/>
        </p:nvSpPr>
        <p:spPr bwMode="auto">
          <a:xfrm>
            <a:off x="8717261" y="3536950"/>
            <a:ext cx="266596" cy="293688"/>
          </a:xfrm>
          <a:prstGeom prst="rect">
            <a:avLst/>
          </a:prstGeom>
          <a:solidFill>
            <a:schemeClr val="accent2">
              <a:lumMod val="20000"/>
              <a:lumOff val="80000"/>
            </a:schemeClr>
          </a:solidFill>
          <a:ln w="1270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endParaRPr lang="en-GB" dirty="0"/>
          </a:p>
        </p:txBody>
      </p:sp>
      <p:sp>
        <p:nvSpPr>
          <p:cNvPr id="107" name="Rectangle 106">
            <a:extLst>
              <a:ext uri="{FF2B5EF4-FFF2-40B4-BE49-F238E27FC236}">
                <a16:creationId xmlns:a16="http://schemas.microsoft.com/office/drawing/2014/main" id="{187EAF23-4FE2-41BA-A643-9C26F98E38C2}"/>
              </a:ext>
            </a:extLst>
          </p:cNvPr>
          <p:cNvSpPr/>
          <p:nvPr/>
        </p:nvSpPr>
        <p:spPr bwMode="auto">
          <a:xfrm>
            <a:off x="8983857" y="3536950"/>
            <a:ext cx="266596" cy="293688"/>
          </a:xfrm>
          <a:prstGeom prst="rect">
            <a:avLst/>
          </a:prstGeom>
          <a:solidFill>
            <a:schemeClr val="accent2">
              <a:lumMod val="20000"/>
              <a:lumOff val="80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p>
        </p:txBody>
      </p:sp>
      <p:sp>
        <p:nvSpPr>
          <p:cNvPr id="108" name="Rectangle 107">
            <a:extLst>
              <a:ext uri="{FF2B5EF4-FFF2-40B4-BE49-F238E27FC236}">
                <a16:creationId xmlns:a16="http://schemas.microsoft.com/office/drawing/2014/main" id="{84945418-49A5-4053-B1C8-5F0B4FB7285E}"/>
              </a:ext>
            </a:extLst>
          </p:cNvPr>
          <p:cNvSpPr/>
          <p:nvPr/>
        </p:nvSpPr>
        <p:spPr bwMode="auto">
          <a:xfrm>
            <a:off x="9244106" y="3538539"/>
            <a:ext cx="266596" cy="293687"/>
          </a:xfrm>
          <a:prstGeom prst="rect">
            <a:avLst/>
          </a:prstGeom>
          <a:solidFill>
            <a:schemeClr val="bg1">
              <a:lumMod val="95000"/>
            </a:schemeClr>
          </a:solidFill>
          <a:ln w="1270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endParaRPr lang="en-GB" dirty="0"/>
          </a:p>
        </p:txBody>
      </p:sp>
      <p:sp>
        <p:nvSpPr>
          <p:cNvPr id="109" name="Rectangle 108">
            <a:extLst>
              <a:ext uri="{FF2B5EF4-FFF2-40B4-BE49-F238E27FC236}">
                <a16:creationId xmlns:a16="http://schemas.microsoft.com/office/drawing/2014/main" id="{A0F019D4-8A19-491C-BFF9-7099B9461185}"/>
              </a:ext>
            </a:extLst>
          </p:cNvPr>
          <p:cNvSpPr/>
          <p:nvPr/>
        </p:nvSpPr>
        <p:spPr bwMode="auto">
          <a:xfrm>
            <a:off x="9510702" y="353853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p>
        </p:txBody>
      </p:sp>
      <p:sp>
        <p:nvSpPr>
          <p:cNvPr id="110" name="Rectangle 109">
            <a:extLst>
              <a:ext uri="{FF2B5EF4-FFF2-40B4-BE49-F238E27FC236}">
                <a16:creationId xmlns:a16="http://schemas.microsoft.com/office/drawing/2014/main" id="{C644CED7-486E-43AF-A5F6-73FC6FE39F57}"/>
              </a:ext>
            </a:extLst>
          </p:cNvPr>
          <p:cNvSpPr/>
          <p:nvPr/>
        </p:nvSpPr>
        <p:spPr bwMode="auto">
          <a:xfrm>
            <a:off x="9777298" y="353853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p>
        </p:txBody>
      </p:sp>
      <p:sp>
        <p:nvSpPr>
          <p:cNvPr id="111" name="Rectangle 110">
            <a:extLst>
              <a:ext uri="{FF2B5EF4-FFF2-40B4-BE49-F238E27FC236}">
                <a16:creationId xmlns:a16="http://schemas.microsoft.com/office/drawing/2014/main" id="{C31B6C48-7F54-4DA3-B072-9DFEF42286AF}"/>
              </a:ext>
            </a:extLst>
          </p:cNvPr>
          <p:cNvSpPr/>
          <p:nvPr/>
        </p:nvSpPr>
        <p:spPr bwMode="auto">
          <a:xfrm>
            <a:off x="10043893" y="353853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p>
        </p:txBody>
      </p:sp>
      <p:sp>
        <p:nvSpPr>
          <p:cNvPr id="112" name="Rectangle 111">
            <a:extLst>
              <a:ext uri="{FF2B5EF4-FFF2-40B4-BE49-F238E27FC236}">
                <a16:creationId xmlns:a16="http://schemas.microsoft.com/office/drawing/2014/main" id="{7FC68D1A-9238-415C-880B-60EEC04933B4}"/>
              </a:ext>
            </a:extLst>
          </p:cNvPr>
          <p:cNvSpPr/>
          <p:nvPr/>
        </p:nvSpPr>
        <p:spPr bwMode="auto">
          <a:xfrm>
            <a:off x="10304141" y="353853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p>
        </p:txBody>
      </p:sp>
      <p:sp>
        <p:nvSpPr>
          <p:cNvPr id="113" name="Rectangle 112">
            <a:extLst>
              <a:ext uri="{FF2B5EF4-FFF2-40B4-BE49-F238E27FC236}">
                <a16:creationId xmlns:a16="http://schemas.microsoft.com/office/drawing/2014/main" id="{8609879F-7D6E-439C-938F-B1108F3B0000}"/>
              </a:ext>
            </a:extLst>
          </p:cNvPr>
          <p:cNvSpPr/>
          <p:nvPr/>
        </p:nvSpPr>
        <p:spPr bwMode="auto">
          <a:xfrm>
            <a:off x="10570737" y="353853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p>
        </p:txBody>
      </p:sp>
      <p:sp>
        <p:nvSpPr>
          <p:cNvPr id="114" name="Rectangle 113">
            <a:extLst>
              <a:ext uri="{FF2B5EF4-FFF2-40B4-BE49-F238E27FC236}">
                <a16:creationId xmlns:a16="http://schemas.microsoft.com/office/drawing/2014/main" id="{544C3793-6805-4C76-833C-B29BD6AEDA8F}"/>
              </a:ext>
            </a:extLst>
          </p:cNvPr>
          <p:cNvSpPr/>
          <p:nvPr/>
        </p:nvSpPr>
        <p:spPr bwMode="auto">
          <a:xfrm>
            <a:off x="2376089" y="3536950"/>
            <a:ext cx="8461243" cy="293688"/>
          </a:xfrm>
          <a:prstGeom prst="rect">
            <a:avLst/>
          </a:prstGeom>
          <a:noFill/>
          <a:ln w="1270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endParaRPr lang="en-GB" dirty="0"/>
          </a:p>
        </p:txBody>
      </p:sp>
      <p:sp>
        <p:nvSpPr>
          <p:cNvPr id="115" name="Rectangle 114">
            <a:extLst>
              <a:ext uri="{FF2B5EF4-FFF2-40B4-BE49-F238E27FC236}">
                <a16:creationId xmlns:a16="http://schemas.microsoft.com/office/drawing/2014/main" id="{0243AAFA-8D29-43F4-A6CF-2AFD66454F19}"/>
              </a:ext>
            </a:extLst>
          </p:cNvPr>
          <p:cNvSpPr/>
          <p:nvPr/>
        </p:nvSpPr>
        <p:spPr bwMode="auto">
          <a:xfrm>
            <a:off x="3438241" y="3975100"/>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b="0" dirty="0"/>
          </a:p>
        </p:txBody>
      </p:sp>
      <p:sp>
        <p:nvSpPr>
          <p:cNvPr id="116" name="Rectangle 115">
            <a:extLst>
              <a:ext uri="{FF2B5EF4-FFF2-40B4-BE49-F238E27FC236}">
                <a16:creationId xmlns:a16="http://schemas.microsoft.com/office/drawing/2014/main" id="{4035F183-0939-4383-B775-77CFA71E87DC}"/>
              </a:ext>
            </a:extLst>
          </p:cNvPr>
          <p:cNvSpPr/>
          <p:nvPr/>
        </p:nvSpPr>
        <p:spPr bwMode="auto">
          <a:xfrm>
            <a:off x="3704837" y="3975100"/>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p>
        </p:txBody>
      </p:sp>
      <p:sp>
        <p:nvSpPr>
          <p:cNvPr id="117" name="Rectangle 116">
            <a:extLst>
              <a:ext uri="{FF2B5EF4-FFF2-40B4-BE49-F238E27FC236}">
                <a16:creationId xmlns:a16="http://schemas.microsoft.com/office/drawing/2014/main" id="{E623ECBB-A9B7-4D13-B412-D54D040C1CD0}"/>
              </a:ext>
            </a:extLst>
          </p:cNvPr>
          <p:cNvSpPr/>
          <p:nvPr/>
        </p:nvSpPr>
        <p:spPr bwMode="auto">
          <a:xfrm>
            <a:off x="3965085" y="3975100"/>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p>
        </p:txBody>
      </p:sp>
      <p:sp>
        <p:nvSpPr>
          <p:cNvPr id="118" name="Rectangle 117">
            <a:extLst>
              <a:ext uri="{FF2B5EF4-FFF2-40B4-BE49-F238E27FC236}">
                <a16:creationId xmlns:a16="http://schemas.microsoft.com/office/drawing/2014/main" id="{FDBDBA48-E203-4080-B4A3-2EB0BDFA4383}"/>
              </a:ext>
            </a:extLst>
          </p:cNvPr>
          <p:cNvSpPr/>
          <p:nvPr/>
        </p:nvSpPr>
        <p:spPr bwMode="auto">
          <a:xfrm>
            <a:off x="4231680" y="3975100"/>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b="0" dirty="0"/>
          </a:p>
        </p:txBody>
      </p:sp>
      <p:sp>
        <p:nvSpPr>
          <p:cNvPr id="119" name="Rectangle 118">
            <a:extLst>
              <a:ext uri="{FF2B5EF4-FFF2-40B4-BE49-F238E27FC236}">
                <a16:creationId xmlns:a16="http://schemas.microsoft.com/office/drawing/2014/main" id="{FE350CC8-0368-4568-8C51-C46A0E4E8EA6}"/>
              </a:ext>
            </a:extLst>
          </p:cNvPr>
          <p:cNvSpPr/>
          <p:nvPr/>
        </p:nvSpPr>
        <p:spPr bwMode="auto">
          <a:xfrm>
            <a:off x="2376089" y="3973514"/>
            <a:ext cx="266596" cy="293687"/>
          </a:xfrm>
          <a:prstGeom prst="rect">
            <a:avLst/>
          </a:prstGeom>
          <a:solidFill>
            <a:schemeClr val="accent2">
              <a:lumMod val="20000"/>
              <a:lumOff val="80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b="0" dirty="0"/>
          </a:p>
        </p:txBody>
      </p:sp>
      <p:sp>
        <p:nvSpPr>
          <p:cNvPr id="120" name="Rectangle 119">
            <a:extLst>
              <a:ext uri="{FF2B5EF4-FFF2-40B4-BE49-F238E27FC236}">
                <a16:creationId xmlns:a16="http://schemas.microsoft.com/office/drawing/2014/main" id="{9C981C9D-0A8C-4392-BC0D-5BEA64B88308}"/>
              </a:ext>
            </a:extLst>
          </p:cNvPr>
          <p:cNvSpPr/>
          <p:nvPr/>
        </p:nvSpPr>
        <p:spPr bwMode="auto">
          <a:xfrm>
            <a:off x="2642685" y="3973514"/>
            <a:ext cx="266596" cy="293687"/>
          </a:xfrm>
          <a:prstGeom prst="rect">
            <a:avLst/>
          </a:prstGeom>
          <a:solidFill>
            <a:schemeClr val="accent2">
              <a:lumMod val="20000"/>
              <a:lumOff val="80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b="0" dirty="0"/>
          </a:p>
        </p:txBody>
      </p:sp>
      <p:sp>
        <p:nvSpPr>
          <p:cNvPr id="121" name="Rectangle 120">
            <a:extLst>
              <a:ext uri="{FF2B5EF4-FFF2-40B4-BE49-F238E27FC236}">
                <a16:creationId xmlns:a16="http://schemas.microsoft.com/office/drawing/2014/main" id="{D407C589-3F60-4475-AF72-76E637078B30}"/>
              </a:ext>
            </a:extLst>
          </p:cNvPr>
          <p:cNvSpPr/>
          <p:nvPr/>
        </p:nvSpPr>
        <p:spPr bwMode="auto">
          <a:xfrm>
            <a:off x="2902933" y="3973514"/>
            <a:ext cx="266596" cy="293687"/>
          </a:xfrm>
          <a:prstGeom prst="rect">
            <a:avLst/>
          </a:prstGeom>
          <a:solidFill>
            <a:schemeClr val="bg1">
              <a:lumMod val="95000"/>
            </a:schemeClr>
          </a:solidFill>
          <a:ln w="1270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endParaRPr lang="en-GB" b="0" dirty="0"/>
          </a:p>
        </p:txBody>
      </p:sp>
      <p:sp>
        <p:nvSpPr>
          <p:cNvPr id="122" name="Rectangle 121">
            <a:extLst>
              <a:ext uri="{FF2B5EF4-FFF2-40B4-BE49-F238E27FC236}">
                <a16:creationId xmlns:a16="http://schemas.microsoft.com/office/drawing/2014/main" id="{7AEF7071-FD7D-4BAD-82D3-41F36B73CD8F}"/>
              </a:ext>
            </a:extLst>
          </p:cNvPr>
          <p:cNvSpPr/>
          <p:nvPr/>
        </p:nvSpPr>
        <p:spPr bwMode="auto">
          <a:xfrm>
            <a:off x="3169529" y="3973514"/>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b="0" dirty="0"/>
          </a:p>
        </p:txBody>
      </p:sp>
      <p:sp>
        <p:nvSpPr>
          <p:cNvPr id="123" name="Rectangle 122">
            <a:extLst>
              <a:ext uri="{FF2B5EF4-FFF2-40B4-BE49-F238E27FC236}">
                <a16:creationId xmlns:a16="http://schemas.microsoft.com/office/drawing/2014/main" id="{504C1FCD-F7BB-4702-B30B-A07E9645FBB0}"/>
              </a:ext>
            </a:extLst>
          </p:cNvPr>
          <p:cNvSpPr/>
          <p:nvPr/>
        </p:nvSpPr>
        <p:spPr bwMode="auto">
          <a:xfrm>
            <a:off x="4491929" y="3975100"/>
            <a:ext cx="266596" cy="293688"/>
          </a:xfrm>
          <a:prstGeom prst="rect">
            <a:avLst/>
          </a:prstGeom>
          <a:solidFill>
            <a:schemeClr val="accent2">
              <a:lumMod val="20000"/>
              <a:lumOff val="80000"/>
            </a:schemeClr>
          </a:solidFill>
          <a:ln w="1270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endParaRPr lang="en-GB" dirty="0"/>
          </a:p>
        </p:txBody>
      </p:sp>
      <p:sp>
        <p:nvSpPr>
          <p:cNvPr id="124" name="Rectangle 123">
            <a:extLst>
              <a:ext uri="{FF2B5EF4-FFF2-40B4-BE49-F238E27FC236}">
                <a16:creationId xmlns:a16="http://schemas.microsoft.com/office/drawing/2014/main" id="{C4FF2C7C-5E10-4360-9C46-6B2A4B6756B0}"/>
              </a:ext>
            </a:extLst>
          </p:cNvPr>
          <p:cNvSpPr/>
          <p:nvPr/>
        </p:nvSpPr>
        <p:spPr bwMode="auto">
          <a:xfrm>
            <a:off x="4758525" y="3975100"/>
            <a:ext cx="266596" cy="293688"/>
          </a:xfrm>
          <a:prstGeom prst="rect">
            <a:avLst/>
          </a:prstGeom>
          <a:solidFill>
            <a:schemeClr val="accent2">
              <a:lumMod val="20000"/>
              <a:lumOff val="80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p>
        </p:txBody>
      </p:sp>
      <p:sp>
        <p:nvSpPr>
          <p:cNvPr id="125" name="Rectangle 124">
            <a:extLst>
              <a:ext uri="{FF2B5EF4-FFF2-40B4-BE49-F238E27FC236}">
                <a16:creationId xmlns:a16="http://schemas.microsoft.com/office/drawing/2014/main" id="{73F625D1-3E08-461F-8236-7B742187BA78}"/>
              </a:ext>
            </a:extLst>
          </p:cNvPr>
          <p:cNvSpPr/>
          <p:nvPr/>
        </p:nvSpPr>
        <p:spPr bwMode="auto">
          <a:xfrm>
            <a:off x="5018773" y="3975100"/>
            <a:ext cx="266596" cy="293688"/>
          </a:xfrm>
          <a:prstGeom prst="rect">
            <a:avLst/>
          </a:prstGeom>
          <a:solidFill>
            <a:schemeClr val="bg1">
              <a:lumMod val="95000"/>
            </a:schemeClr>
          </a:solidFill>
          <a:ln w="1270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endParaRPr lang="en-GB" dirty="0"/>
          </a:p>
        </p:txBody>
      </p:sp>
      <p:sp>
        <p:nvSpPr>
          <p:cNvPr id="126" name="Rectangle 125">
            <a:extLst>
              <a:ext uri="{FF2B5EF4-FFF2-40B4-BE49-F238E27FC236}">
                <a16:creationId xmlns:a16="http://schemas.microsoft.com/office/drawing/2014/main" id="{EBD42F54-70FC-4A74-A306-63E02FECDFD1}"/>
              </a:ext>
            </a:extLst>
          </p:cNvPr>
          <p:cNvSpPr/>
          <p:nvPr/>
        </p:nvSpPr>
        <p:spPr bwMode="auto">
          <a:xfrm>
            <a:off x="5285369" y="3975100"/>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p>
        </p:txBody>
      </p:sp>
      <p:sp>
        <p:nvSpPr>
          <p:cNvPr id="127" name="Rectangle 126">
            <a:extLst>
              <a:ext uri="{FF2B5EF4-FFF2-40B4-BE49-F238E27FC236}">
                <a16:creationId xmlns:a16="http://schemas.microsoft.com/office/drawing/2014/main" id="{CE086407-F263-4F27-BBA0-29988113ACD1}"/>
              </a:ext>
            </a:extLst>
          </p:cNvPr>
          <p:cNvSpPr/>
          <p:nvPr/>
        </p:nvSpPr>
        <p:spPr bwMode="auto">
          <a:xfrm>
            <a:off x="5551965" y="3975100"/>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p>
        </p:txBody>
      </p:sp>
      <p:sp>
        <p:nvSpPr>
          <p:cNvPr id="128" name="Rectangle 127">
            <a:extLst>
              <a:ext uri="{FF2B5EF4-FFF2-40B4-BE49-F238E27FC236}">
                <a16:creationId xmlns:a16="http://schemas.microsoft.com/office/drawing/2014/main" id="{47E5C4DA-C1D7-436C-AC02-267572FD6429}"/>
              </a:ext>
            </a:extLst>
          </p:cNvPr>
          <p:cNvSpPr/>
          <p:nvPr/>
        </p:nvSpPr>
        <p:spPr bwMode="auto">
          <a:xfrm>
            <a:off x="5818560" y="3975100"/>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p>
        </p:txBody>
      </p:sp>
      <p:sp>
        <p:nvSpPr>
          <p:cNvPr id="129" name="Rectangle 128">
            <a:extLst>
              <a:ext uri="{FF2B5EF4-FFF2-40B4-BE49-F238E27FC236}">
                <a16:creationId xmlns:a16="http://schemas.microsoft.com/office/drawing/2014/main" id="{67070667-B7BD-4276-9629-FE0833C1B8A5}"/>
              </a:ext>
            </a:extLst>
          </p:cNvPr>
          <p:cNvSpPr/>
          <p:nvPr/>
        </p:nvSpPr>
        <p:spPr bwMode="auto">
          <a:xfrm>
            <a:off x="6078809" y="3975100"/>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p>
        </p:txBody>
      </p:sp>
      <p:sp>
        <p:nvSpPr>
          <p:cNvPr id="130" name="Rectangle 129">
            <a:extLst>
              <a:ext uri="{FF2B5EF4-FFF2-40B4-BE49-F238E27FC236}">
                <a16:creationId xmlns:a16="http://schemas.microsoft.com/office/drawing/2014/main" id="{90BD75BA-730F-4C5D-AAE1-EFE532B866E0}"/>
              </a:ext>
            </a:extLst>
          </p:cNvPr>
          <p:cNvSpPr/>
          <p:nvPr/>
        </p:nvSpPr>
        <p:spPr bwMode="auto">
          <a:xfrm>
            <a:off x="6345405" y="3975100"/>
            <a:ext cx="264479"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p>
        </p:txBody>
      </p:sp>
      <p:sp>
        <p:nvSpPr>
          <p:cNvPr id="131" name="Rectangle 130">
            <a:extLst>
              <a:ext uri="{FF2B5EF4-FFF2-40B4-BE49-F238E27FC236}">
                <a16:creationId xmlns:a16="http://schemas.microsoft.com/office/drawing/2014/main" id="{A052F645-184B-4E4D-BCDA-30A99454EF99}"/>
              </a:ext>
            </a:extLst>
          </p:cNvPr>
          <p:cNvSpPr/>
          <p:nvPr/>
        </p:nvSpPr>
        <p:spPr bwMode="auto">
          <a:xfrm>
            <a:off x="6603538" y="3975100"/>
            <a:ext cx="266596" cy="293688"/>
          </a:xfrm>
          <a:prstGeom prst="rect">
            <a:avLst/>
          </a:prstGeom>
          <a:solidFill>
            <a:schemeClr val="accent2">
              <a:lumMod val="20000"/>
              <a:lumOff val="80000"/>
            </a:schemeClr>
          </a:solidFill>
          <a:ln w="1270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endParaRPr lang="en-GB" dirty="0"/>
          </a:p>
        </p:txBody>
      </p:sp>
      <p:sp>
        <p:nvSpPr>
          <p:cNvPr id="132" name="Rectangle 131">
            <a:extLst>
              <a:ext uri="{FF2B5EF4-FFF2-40B4-BE49-F238E27FC236}">
                <a16:creationId xmlns:a16="http://schemas.microsoft.com/office/drawing/2014/main" id="{809AFE13-E238-4EB0-9989-E8346821F48C}"/>
              </a:ext>
            </a:extLst>
          </p:cNvPr>
          <p:cNvSpPr/>
          <p:nvPr/>
        </p:nvSpPr>
        <p:spPr bwMode="auto">
          <a:xfrm>
            <a:off x="6870134" y="3975100"/>
            <a:ext cx="266596" cy="293688"/>
          </a:xfrm>
          <a:prstGeom prst="rect">
            <a:avLst/>
          </a:prstGeom>
          <a:solidFill>
            <a:schemeClr val="accent2">
              <a:lumMod val="20000"/>
              <a:lumOff val="80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p>
        </p:txBody>
      </p:sp>
      <p:sp>
        <p:nvSpPr>
          <p:cNvPr id="133" name="Rectangle 132">
            <a:extLst>
              <a:ext uri="{FF2B5EF4-FFF2-40B4-BE49-F238E27FC236}">
                <a16:creationId xmlns:a16="http://schemas.microsoft.com/office/drawing/2014/main" id="{61D4E3DC-FFF7-4B04-A4BC-42240DC4A0BD}"/>
              </a:ext>
            </a:extLst>
          </p:cNvPr>
          <p:cNvSpPr/>
          <p:nvPr/>
        </p:nvSpPr>
        <p:spPr bwMode="auto">
          <a:xfrm>
            <a:off x="7130381" y="3975100"/>
            <a:ext cx="266596" cy="293688"/>
          </a:xfrm>
          <a:prstGeom prst="rect">
            <a:avLst/>
          </a:prstGeom>
          <a:solidFill>
            <a:schemeClr val="bg1">
              <a:lumMod val="95000"/>
            </a:schemeClr>
          </a:solidFill>
          <a:ln w="1270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endParaRPr lang="en-GB" dirty="0"/>
          </a:p>
        </p:txBody>
      </p:sp>
      <p:sp>
        <p:nvSpPr>
          <p:cNvPr id="134" name="Rectangle 133">
            <a:extLst>
              <a:ext uri="{FF2B5EF4-FFF2-40B4-BE49-F238E27FC236}">
                <a16:creationId xmlns:a16="http://schemas.microsoft.com/office/drawing/2014/main" id="{5E0103BA-5405-4451-8F8D-B1625C133A41}"/>
              </a:ext>
            </a:extLst>
          </p:cNvPr>
          <p:cNvSpPr/>
          <p:nvPr/>
        </p:nvSpPr>
        <p:spPr bwMode="auto">
          <a:xfrm>
            <a:off x="7396977" y="3975100"/>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p>
        </p:txBody>
      </p:sp>
      <p:sp>
        <p:nvSpPr>
          <p:cNvPr id="135" name="Rectangle 134">
            <a:extLst>
              <a:ext uri="{FF2B5EF4-FFF2-40B4-BE49-F238E27FC236}">
                <a16:creationId xmlns:a16="http://schemas.microsoft.com/office/drawing/2014/main" id="{8CDBC85B-B65F-42CD-A61E-0F4A2FAFC8C1}"/>
              </a:ext>
            </a:extLst>
          </p:cNvPr>
          <p:cNvSpPr/>
          <p:nvPr/>
        </p:nvSpPr>
        <p:spPr bwMode="auto">
          <a:xfrm>
            <a:off x="7663573" y="3975100"/>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p>
        </p:txBody>
      </p:sp>
      <p:sp>
        <p:nvSpPr>
          <p:cNvPr id="136" name="Rectangle 135">
            <a:extLst>
              <a:ext uri="{FF2B5EF4-FFF2-40B4-BE49-F238E27FC236}">
                <a16:creationId xmlns:a16="http://schemas.microsoft.com/office/drawing/2014/main" id="{DEBB2D3C-F5C0-4E45-9B57-F04646D2845D}"/>
              </a:ext>
            </a:extLst>
          </p:cNvPr>
          <p:cNvSpPr/>
          <p:nvPr/>
        </p:nvSpPr>
        <p:spPr bwMode="auto">
          <a:xfrm>
            <a:off x="7930169" y="3975100"/>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p>
        </p:txBody>
      </p:sp>
      <p:sp>
        <p:nvSpPr>
          <p:cNvPr id="137" name="Rectangle 136">
            <a:extLst>
              <a:ext uri="{FF2B5EF4-FFF2-40B4-BE49-F238E27FC236}">
                <a16:creationId xmlns:a16="http://schemas.microsoft.com/office/drawing/2014/main" id="{AD1D1D32-621F-4873-B9DE-BED34A93DE0C}"/>
              </a:ext>
            </a:extLst>
          </p:cNvPr>
          <p:cNvSpPr/>
          <p:nvPr/>
        </p:nvSpPr>
        <p:spPr bwMode="auto">
          <a:xfrm>
            <a:off x="8190418" y="3975100"/>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p>
        </p:txBody>
      </p:sp>
      <p:sp>
        <p:nvSpPr>
          <p:cNvPr id="138" name="Rectangle 137">
            <a:extLst>
              <a:ext uri="{FF2B5EF4-FFF2-40B4-BE49-F238E27FC236}">
                <a16:creationId xmlns:a16="http://schemas.microsoft.com/office/drawing/2014/main" id="{4BC74E2E-B21B-4BE9-8857-C1BC3D825C20}"/>
              </a:ext>
            </a:extLst>
          </p:cNvPr>
          <p:cNvSpPr/>
          <p:nvPr/>
        </p:nvSpPr>
        <p:spPr bwMode="auto">
          <a:xfrm>
            <a:off x="8457013" y="3975100"/>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p>
        </p:txBody>
      </p:sp>
      <p:sp>
        <p:nvSpPr>
          <p:cNvPr id="139" name="Rectangle 138">
            <a:extLst>
              <a:ext uri="{FF2B5EF4-FFF2-40B4-BE49-F238E27FC236}">
                <a16:creationId xmlns:a16="http://schemas.microsoft.com/office/drawing/2014/main" id="{D5D6A395-DC2E-440D-B41F-0B871C43F00F}"/>
              </a:ext>
            </a:extLst>
          </p:cNvPr>
          <p:cNvSpPr/>
          <p:nvPr/>
        </p:nvSpPr>
        <p:spPr bwMode="auto">
          <a:xfrm>
            <a:off x="8717261" y="3975100"/>
            <a:ext cx="266596" cy="293688"/>
          </a:xfrm>
          <a:prstGeom prst="rect">
            <a:avLst/>
          </a:prstGeom>
          <a:solidFill>
            <a:schemeClr val="accent2">
              <a:lumMod val="20000"/>
              <a:lumOff val="80000"/>
            </a:schemeClr>
          </a:solidFill>
          <a:ln w="1270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endParaRPr lang="en-GB" dirty="0"/>
          </a:p>
        </p:txBody>
      </p:sp>
      <p:sp>
        <p:nvSpPr>
          <p:cNvPr id="140" name="Rectangle 139">
            <a:extLst>
              <a:ext uri="{FF2B5EF4-FFF2-40B4-BE49-F238E27FC236}">
                <a16:creationId xmlns:a16="http://schemas.microsoft.com/office/drawing/2014/main" id="{C4DAB9EB-A1B1-494F-9CF9-1DE4297FBD31}"/>
              </a:ext>
            </a:extLst>
          </p:cNvPr>
          <p:cNvSpPr/>
          <p:nvPr/>
        </p:nvSpPr>
        <p:spPr bwMode="auto">
          <a:xfrm>
            <a:off x="8983857" y="3975100"/>
            <a:ext cx="266596" cy="293688"/>
          </a:xfrm>
          <a:prstGeom prst="rect">
            <a:avLst/>
          </a:prstGeom>
          <a:solidFill>
            <a:schemeClr val="accent2">
              <a:lumMod val="20000"/>
              <a:lumOff val="80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p>
        </p:txBody>
      </p:sp>
      <p:sp>
        <p:nvSpPr>
          <p:cNvPr id="141" name="Rectangle 140">
            <a:extLst>
              <a:ext uri="{FF2B5EF4-FFF2-40B4-BE49-F238E27FC236}">
                <a16:creationId xmlns:a16="http://schemas.microsoft.com/office/drawing/2014/main" id="{51E2399B-0AC7-4C35-804B-16DD547A5256}"/>
              </a:ext>
            </a:extLst>
          </p:cNvPr>
          <p:cNvSpPr/>
          <p:nvPr/>
        </p:nvSpPr>
        <p:spPr bwMode="auto">
          <a:xfrm>
            <a:off x="9244106" y="3976689"/>
            <a:ext cx="266596" cy="293687"/>
          </a:xfrm>
          <a:prstGeom prst="rect">
            <a:avLst/>
          </a:prstGeom>
          <a:solidFill>
            <a:schemeClr val="bg1">
              <a:lumMod val="95000"/>
            </a:schemeClr>
          </a:solidFill>
          <a:ln w="1270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endParaRPr lang="en-GB" dirty="0"/>
          </a:p>
        </p:txBody>
      </p:sp>
      <p:sp>
        <p:nvSpPr>
          <p:cNvPr id="142" name="Rectangle 141">
            <a:extLst>
              <a:ext uri="{FF2B5EF4-FFF2-40B4-BE49-F238E27FC236}">
                <a16:creationId xmlns:a16="http://schemas.microsoft.com/office/drawing/2014/main" id="{9BDD5D91-5DD0-4C17-A6A1-036C398AB8B3}"/>
              </a:ext>
            </a:extLst>
          </p:cNvPr>
          <p:cNvSpPr/>
          <p:nvPr/>
        </p:nvSpPr>
        <p:spPr bwMode="auto">
          <a:xfrm>
            <a:off x="9510702" y="397668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p>
        </p:txBody>
      </p:sp>
      <p:sp>
        <p:nvSpPr>
          <p:cNvPr id="143" name="Rectangle 142">
            <a:extLst>
              <a:ext uri="{FF2B5EF4-FFF2-40B4-BE49-F238E27FC236}">
                <a16:creationId xmlns:a16="http://schemas.microsoft.com/office/drawing/2014/main" id="{4A3BB753-38F6-40B9-AA66-36A7D49CD854}"/>
              </a:ext>
            </a:extLst>
          </p:cNvPr>
          <p:cNvSpPr/>
          <p:nvPr/>
        </p:nvSpPr>
        <p:spPr bwMode="auto">
          <a:xfrm>
            <a:off x="9777298" y="397668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p>
        </p:txBody>
      </p:sp>
      <p:sp>
        <p:nvSpPr>
          <p:cNvPr id="144" name="Rectangle 143">
            <a:extLst>
              <a:ext uri="{FF2B5EF4-FFF2-40B4-BE49-F238E27FC236}">
                <a16:creationId xmlns:a16="http://schemas.microsoft.com/office/drawing/2014/main" id="{9E51E0E6-A1D7-4AF1-853A-2CFA28458DAE}"/>
              </a:ext>
            </a:extLst>
          </p:cNvPr>
          <p:cNvSpPr/>
          <p:nvPr/>
        </p:nvSpPr>
        <p:spPr bwMode="auto">
          <a:xfrm>
            <a:off x="10043893" y="397668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p>
        </p:txBody>
      </p:sp>
      <p:sp>
        <p:nvSpPr>
          <p:cNvPr id="145" name="Rectangle 144">
            <a:extLst>
              <a:ext uri="{FF2B5EF4-FFF2-40B4-BE49-F238E27FC236}">
                <a16:creationId xmlns:a16="http://schemas.microsoft.com/office/drawing/2014/main" id="{C3E24FEC-881A-407F-A1B7-CD78EA6BDA9C}"/>
              </a:ext>
            </a:extLst>
          </p:cNvPr>
          <p:cNvSpPr/>
          <p:nvPr/>
        </p:nvSpPr>
        <p:spPr bwMode="auto">
          <a:xfrm>
            <a:off x="10304141" y="397668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p>
        </p:txBody>
      </p:sp>
      <p:sp>
        <p:nvSpPr>
          <p:cNvPr id="146" name="Rectangle 145">
            <a:extLst>
              <a:ext uri="{FF2B5EF4-FFF2-40B4-BE49-F238E27FC236}">
                <a16:creationId xmlns:a16="http://schemas.microsoft.com/office/drawing/2014/main" id="{1550AA5F-B6DB-4542-B15B-67ABE6E2A1CE}"/>
              </a:ext>
            </a:extLst>
          </p:cNvPr>
          <p:cNvSpPr/>
          <p:nvPr/>
        </p:nvSpPr>
        <p:spPr bwMode="auto">
          <a:xfrm>
            <a:off x="10570737" y="397668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p>
        </p:txBody>
      </p:sp>
      <p:sp>
        <p:nvSpPr>
          <p:cNvPr id="147" name="Rectangle 146">
            <a:extLst>
              <a:ext uri="{FF2B5EF4-FFF2-40B4-BE49-F238E27FC236}">
                <a16:creationId xmlns:a16="http://schemas.microsoft.com/office/drawing/2014/main" id="{708F7DB6-DB0D-4951-851F-AAF282F1F92F}"/>
              </a:ext>
            </a:extLst>
          </p:cNvPr>
          <p:cNvSpPr/>
          <p:nvPr/>
        </p:nvSpPr>
        <p:spPr bwMode="auto">
          <a:xfrm>
            <a:off x="2376089" y="3975100"/>
            <a:ext cx="8461243" cy="293688"/>
          </a:xfrm>
          <a:prstGeom prst="rect">
            <a:avLst/>
          </a:prstGeom>
          <a:noFill/>
          <a:ln w="1270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endParaRPr lang="en-GB" dirty="0"/>
          </a:p>
        </p:txBody>
      </p:sp>
      <p:sp>
        <p:nvSpPr>
          <p:cNvPr id="148" name="Rectangle 147">
            <a:extLst>
              <a:ext uri="{FF2B5EF4-FFF2-40B4-BE49-F238E27FC236}">
                <a16:creationId xmlns:a16="http://schemas.microsoft.com/office/drawing/2014/main" id="{C4232D6B-0700-4142-A1A8-72DFF2E4B5C4}"/>
              </a:ext>
            </a:extLst>
          </p:cNvPr>
          <p:cNvSpPr/>
          <p:nvPr/>
        </p:nvSpPr>
        <p:spPr bwMode="auto">
          <a:xfrm>
            <a:off x="3438241" y="4405314"/>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b="0" dirty="0"/>
          </a:p>
        </p:txBody>
      </p:sp>
      <p:sp>
        <p:nvSpPr>
          <p:cNvPr id="149" name="Rectangle 148">
            <a:extLst>
              <a:ext uri="{FF2B5EF4-FFF2-40B4-BE49-F238E27FC236}">
                <a16:creationId xmlns:a16="http://schemas.microsoft.com/office/drawing/2014/main" id="{03FFE287-ED14-4DEC-925D-9A2A331AC25F}"/>
              </a:ext>
            </a:extLst>
          </p:cNvPr>
          <p:cNvSpPr/>
          <p:nvPr/>
        </p:nvSpPr>
        <p:spPr bwMode="auto">
          <a:xfrm>
            <a:off x="3704837" y="4405314"/>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p>
        </p:txBody>
      </p:sp>
      <p:sp>
        <p:nvSpPr>
          <p:cNvPr id="150" name="Rectangle 149">
            <a:extLst>
              <a:ext uri="{FF2B5EF4-FFF2-40B4-BE49-F238E27FC236}">
                <a16:creationId xmlns:a16="http://schemas.microsoft.com/office/drawing/2014/main" id="{EF5BFD5B-4BF4-44D5-88A7-965AFDB68FC0}"/>
              </a:ext>
            </a:extLst>
          </p:cNvPr>
          <p:cNvSpPr/>
          <p:nvPr/>
        </p:nvSpPr>
        <p:spPr bwMode="auto">
          <a:xfrm>
            <a:off x="3965085" y="4405314"/>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p>
        </p:txBody>
      </p:sp>
      <p:sp>
        <p:nvSpPr>
          <p:cNvPr id="151" name="Rectangle 150">
            <a:extLst>
              <a:ext uri="{FF2B5EF4-FFF2-40B4-BE49-F238E27FC236}">
                <a16:creationId xmlns:a16="http://schemas.microsoft.com/office/drawing/2014/main" id="{559191E9-74A5-4ADA-94ED-3812102F3D5F}"/>
              </a:ext>
            </a:extLst>
          </p:cNvPr>
          <p:cNvSpPr/>
          <p:nvPr/>
        </p:nvSpPr>
        <p:spPr bwMode="auto">
          <a:xfrm>
            <a:off x="4231680" y="4405314"/>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b="0" dirty="0"/>
          </a:p>
        </p:txBody>
      </p:sp>
      <p:sp>
        <p:nvSpPr>
          <p:cNvPr id="152" name="Rectangle 151">
            <a:extLst>
              <a:ext uri="{FF2B5EF4-FFF2-40B4-BE49-F238E27FC236}">
                <a16:creationId xmlns:a16="http://schemas.microsoft.com/office/drawing/2014/main" id="{1A4E8BB9-76C8-4B77-853D-780101AA2BC3}"/>
              </a:ext>
            </a:extLst>
          </p:cNvPr>
          <p:cNvSpPr/>
          <p:nvPr/>
        </p:nvSpPr>
        <p:spPr bwMode="auto">
          <a:xfrm>
            <a:off x="2376089" y="4403725"/>
            <a:ext cx="266596" cy="293688"/>
          </a:xfrm>
          <a:prstGeom prst="rect">
            <a:avLst/>
          </a:prstGeom>
          <a:solidFill>
            <a:schemeClr val="accent2">
              <a:lumMod val="20000"/>
              <a:lumOff val="80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b="0" dirty="0"/>
          </a:p>
        </p:txBody>
      </p:sp>
      <p:sp>
        <p:nvSpPr>
          <p:cNvPr id="153" name="Rectangle 152">
            <a:extLst>
              <a:ext uri="{FF2B5EF4-FFF2-40B4-BE49-F238E27FC236}">
                <a16:creationId xmlns:a16="http://schemas.microsoft.com/office/drawing/2014/main" id="{7E689B28-E09D-4782-8747-64F72A499621}"/>
              </a:ext>
            </a:extLst>
          </p:cNvPr>
          <p:cNvSpPr/>
          <p:nvPr/>
        </p:nvSpPr>
        <p:spPr bwMode="auto">
          <a:xfrm>
            <a:off x="2642685" y="4403725"/>
            <a:ext cx="266596" cy="293688"/>
          </a:xfrm>
          <a:prstGeom prst="rect">
            <a:avLst/>
          </a:prstGeom>
          <a:solidFill>
            <a:schemeClr val="accent2">
              <a:lumMod val="20000"/>
              <a:lumOff val="80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b="0" dirty="0"/>
          </a:p>
        </p:txBody>
      </p:sp>
      <p:sp>
        <p:nvSpPr>
          <p:cNvPr id="154" name="Rectangle 153">
            <a:extLst>
              <a:ext uri="{FF2B5EF4-FFF2-40B4-BE49-F238E27FC236}">
                <a16:creationId xmlns:a16="http://schemas.microsoft.com/office/drawing/2014/main" id="{2255FC8E-7911-401A-B069-D5AC871BBC0D}"/>
              </a:ext>
            </a:extLst>
          </p:cNvPr>
          <p:cNvSpPr/>
          <p:nvPr/>
        </p:nvSpPr>
        <p:spPr bwMode="auto">
          <a:xfrm>
            <a:off x="2902933" y="4403725"/>
            <a:ext cx="266596" cy="293688"/>
          </a:xfrm>
          <a:prstGeom prst="rect">
            <a:avLst/>
          </a:prstGeom>
          <a:solidFill>
            <a:schemeClr val="bg1">
              <a:lumMod val="95000"/>
            </a:schemeClr>
          </a:solidFill>
          <a:ln w="1270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endParaRPr lang="en-GB" b="0" dirty="0"/>
          </a:p>
        </p:txBody>
      </p:sp>
      <p:sp>
        <p:nvSpPr>
          <p:cNvPr id="155" name="Rectangle 154">
            <a:extLst>
              <a:ext uri="{FF2B5EF4-FFF2-40B4-BE49-F238E27FC236}">
                <a16:creationId xmlns:a16="http://schemas.microsoft.com/office/drawing/2014/main" id="{CE0A45EF-3BCF-4CB3-86E4-B06C3CA9FEAE}"/>
              </a:ext>
            </a:extLst>
          </p:cNvPr>
          <p:cNvSpPr/>
          <p:nvPr/>
        </p:nvSpPr>
        <p:spPr bwMode="auto">
          <a:xfrm>
            <a:off x="3169529" y="4403725"/>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b="0" dirty="0"/>
          </a:p>
        </p:txBody>
      </p:sp>
      <p:sp>
        <p:nvSpPr>
          <p:cNvPr id="156" name="Rectangle 155">
            <a:extLst>
              <a:ext uri="{FF2B5EF4-FFF2-40B4-BE49-F238E27FC236}">
                <a16:creationId xmlns:a16="http://schemas.microsoft.com/office/drawing/2014/main" id="{A91396A7-16C3-40FE-8140-E9036E41E530}"/>
              </a:ext>
            </a:extLst>
          </p:cNvPr>
          <p:cNvSpPr/>
          <p:nvPr/>
        </p:nvSpPr>
        <p:spPr bwMode="auto">
          <a:xfrm>
            <a:off x="4491929" y="4405314"/>
            <a:ext cx="266596" cy="293687"/>
          </a:xfrm>
          <a:prstGeom prst="rect">
            <a:avLst/>
          </a:prstGeom>
          <a:solidFill>
            <a:schemeClr val="accent2">
              <a:lumMod val="20000"/>
              <a:lumOff val="80000"/>
            </a:schemeClr>
          </a:solidFill>
          <a:ln w="1270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endParaRPr lang="en-GB" dirty="0"/>
          </a:p>
        </p:txBody>
      </p:sp>
      <p:sp>
        <p:nvSpPr>
          <p:cNvPr id="157" name="Rectangle 156">
            <a:extLst>
              <a:ext uri="{FF2B5EF4-FFF2-40B4-BE49-F238E27FC236}">
                <a16:creationId xmlns:a16="http://schemas.microsoft.com/office/drawing/2014/main" id="{ABF59F45-B4E1-4C5B-9577-F3A8B85D583B}"/>
              </a:ext>
            </a:extLst>
          </p:cNvPr>
          <p:cNvSpPr/>
          <p:nvPr/>
        </p:nvSpPr>
        <p:spPr bwMode="auto">
          <a:xfrm>
            <a:off x="4758525" y="4405314"/>
            <a:ext cx="266596" cy="293687"/>
          </a:xfrm>
          <a:prstGeom prst="rect">
            <a:avLst/>
          </a:prstGeom>
          <a:solidFill>
            <a:schemeClr val="accent2">
              <a:lumMod val="20000"/>
              <a:lumOff val="80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p>
        </p:txBody>
      </p:sp>
      <p:sp>
        <p:nvSpPr>
          <p:cNvPr id="158" name="Rectangle 157">
            <a:extLst>
              <a:ext uri="{FF2B5EF4-FFF2-40B4-BE49-F238E27FC236}">
                <a16:creationId xmlns:a16="http://schemas.microsoft.com/office/drawing/2014/main" id="{6D699EFD-436F-49AC-B2AA-0E25A8EDA6A5}"/>
              </a:ext>
            </a:extLst>
          </p:cNvPr>
          <p:cNvSpPr/>
          <p:nvPr/>
        </p:nvSpPr>
        <p:spPr bwMode="auto">
          <a:xfrm>
            <a:off x="5018773" y="4405314"/>
            <a:ext cx="266596" cy="293687"/>
          </a:xfrm>
          <a:prstGeom prst="rect">
            <a:avLst/>
          </a:prstGeom>
          <a:solidFill>
            <a:schemeClr val="bg1">
              <a:lumMod val="95000"/>
            </a:schemeClr>
          </a:solidFill>
          <a:ln w="1270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endParaRPr lang="en-GB" dirty="0"/>
          </a:p>
        </p:txBody>
      </p:sp>
      <p:sp>
        <p:nvSpPr>
          <p:cNvPr id="159" name="Rectangle 158">
            <a:extLst>
              <a:ext uri="{FF2B5EF4-FFF2-40B4-BE49-F238E27FC236}">
                <a16:creationId xmlns:a16="http://schemas.microsoft.com/office/drawing/2014/main" id="{88DC78D0-9062-4BB4-943C-70FBDB1EE8D8}"/>
              </a:ext>
            </a:extLst>
          </p:cNvPr>
          <p:cNvSpPr/>
          <p:nvPr/>
        </p:nvSpPr>
        <p:spPr bwMode="auto">
          <a:xfrm>
            <a:off x="5285369" y="4405314"/>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p>
        </p:txBody>
      </p:sp>
      <p:sp>
        <p:nvSpPr>
          <p:cNvPr id="160" name="Rectangle 159">
            <a:extLst>
              <a:ext uri="{FF2B5EF4-FFF2-40B4-BE49-F238E27FC236}">
                <a16:creationId xmlns:a16="http://schemas.microsoft.com/office/drawing/2014/main" id="{8FE788A5-3325-4433-B462-0949FA76094F}"/>
              </a:ext>
            </a:extLst>
          </p:cNvPr>
          <p:cNvSpPr/>
          <p:nvPr/>
        </p:nvSpPr>
        <p:spPr bwMode="auto">
          <a:xfrm>
            <a:off x="5551965" y="4405314"/>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p>
        </p:txBody>
      </p:sp>
      <p:sp>
        <p:nvSpPr>
          <p:cNvPr id="161" name="Rectangle 160">
            <a:extLst>
              <a:ext uri="{FF2B5EF4-FFF2-40B4-BE49-F238E27FC236}">
                <a16:creationId xmlns:a16="http://schemas.microsoft.com/office/drawing/2014/main" id="{2DDC78B9-51B7-4854-BC5A-8A80B80944A8}"/>
              </a:ext>
            </a:extLst>
          </p:cNvPr>
          <p:cNvSpPr/>
          <p:nvPr/>
        </p:nvSpPr>
        <p:spPr bwMode="auto">
          <a:xfrm>
            <a:off x="5818560" y="4405314"/>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p>
        </p:txBody>
      </p:sp>
      <p:sp>
        <p:nvSpPr>
          <p:cNvPr id="162" name="Rectangle 161">
            <a:extLst>
              <a:ext uri="{FF2B5EF4-FFF2-40B4-BE49-F238E27FC236}">
                <a16:creationId xmlns:a16="http://schemas.microsoft.com/office/drawing/2014/main" id="{4FF738C5-759C-42E0-A313-94CC654CF990}"/>
              </a:ext>
            </a:extLst>
          </p:cNvPr>
          <p:cNvSpPr/>
          <p:nvPr/>
        </p:nvSpPr>
        <p:spPr bwMode="auto">
          <a:xfrm>
            <a:off x="6078809" y="4405314"/>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p>
        </p:txBody>
      </p:sp>
      <p:sp>
        <p:nvSpPr>
          <p:cNvPr id="163" name="Rectangle 162">
            <a:extLst>
              <a:ext uri="{FF2B5EF4-FFF2-40B4-BE49-F238E27FC236}">
                <a16:creationId xmlns:a16="http://schemas.microsoft.com/office/drawing/2014/main" id="{BA0D4EA2-0AEA-4598-B53B-2DFCC038C010}"/>
              </a:ext>
            </a:extLst>
          </p:cNvPr>
          <p:cNvSpPr/>
          <p:nvPr/>
        </p:nvSpPr>
        <p:spPr bwMode="auto">
          <a:xfrm>
            <a:off x="6345405" y="4405314"/>
            <a:ext cx="264479"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p>
        </p:txBody>
      </p:sp>
      <p:sp>
        <p:nvSpPr>
          <p:cNvPr id="164" name="Rectangle 163">
            <a:extLst>
              <a:ext uri="{FF2B5EF4-FFF2-40B4-BE49-F238E27FC236}">
                <a16:creationId xmlns:a16="http://schemas.microsoft.com/office/drawing/2014/main" id="{D1F9A815-06E0-4977-98BD-7E072F68F175}"/>
              </a:ext>
            </a:extLst>
          </p:cNvPr>
          <p:cNvSpPr/>
          <p:nvPr/>
        </p:nvSpPr>
        <p:spPr bwMode="auto">
          <a:xfrm>
            <a:off x="6603538" y="4405314"/>
            <a:ext cx="266596" cy="293687"/>
          </a:xfrm>
          <a:prstGeom prst="rect">
            <a:avLst/>
          </a:prstGeom>
          <a:solidFill>
            <a:schemeClr val="accent2">
              <a:lumMod val="20000"/>
              <a:lumOff val="80000"/>
            </a:schemeClr>
          </a:solidFill>
          <a:ln w="1270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endParaRPr lang="en-GB" dirty="0"/>
          </a:p>
        </p:txBody>
      </p:sp>
      <p:sp>
        <p:nvSpPr>
          <p:cNvPr id="165" name="Rectangle 164">
            <a:extLst>
              <a:ext uri="{FF2B5EF4-FFF2-40B4-BE49-F238E27FC236}">
                <a16:creationId xmlns:a16="http://schemas.microsoft.com/office/drawing/2014/main" id="{9209B725-96ED-4F4C-803C-EB056BDD3153}"/>
              </a:ext>
            </a:extLst>
          </p:cNvPr>
          <p:cNvSpPr/>
          <p:nvPr/>
        </p:nvSpPr>
        <p:spPr bwMode="auto">
          <a:xfrm>
            <a:off x="6870134" y="4405314"/>
            <a:ext cx="266596" cy="293687"/>
          </a:xfrm>
          <a:prstGeom prst="rect">
            <a:avLst/>
          </a:prstGeom>
          <a:solidFill>
            <a:schemeClr val="accent2">
              <a:lumMod val="20000"/>
              <a:lumOff val="80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p>
        </p:txBody>
      </p:sp>
      <p:sp>
        <p:nvSpPr>
          <p:cNvPr id="166" name="Rectangle 165">
            <a:extLst>
              <a:ext uri="{FF2B5EF4-FFF2-40B4-BE49-F238E27FC236}">
                <a16:creationId xmlns:a16="http://schemas.microsoft.com/office/drawing/2014/main" id="{50FCCD3D-E350-4EA9-9DE2-A5FA8EB4A633}"/>
              </a:ext>
            </a:extLst>
          </p:cNvPr>
          <p:cNvSpPr/>
          <p:nvPr/>
        </p:nvSpPr>
        <p:spPr bwMode="auto">
          <a:xfrm>
            <a:off x="7130381" y="4405314"/>
            <a:ext cx="266596" cy="293687"/>
          </a:xfrm>
          <a:prstGeom prst="rect">
            <a:avLst/>
          </a:prstGeom>
          <a:solidFill>
            <a:schemeClr val="bg1">
              <a:lumMod val="95000"/>
            </a:schemeClr>
          </a:solidFill>
          <a:ln w="1270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endParaRPr lang="en-GB" dirty="0"/>
          </a:p>
        </p:txBody>
      </p:sp>
      <p:sp>
        <p:nvSpPr>
          <p:cNvPr id="167" name="Rectangle 166">
            <a:extLst>
              <a:ext uri="{FF2B5EF4-FFF2-40B4-BE49-F238E27FC236}">
                <a16:creationId xmlns:a16="http://schemas.microsoft.com/office/drawing/2014/main" id="{50F2C764-AD85-43D8-8A07-3EF71A50FD79}"/>
              </a:ext>
            </a:extLst>
          </p:cNvPr>
          <p:cNvSpPr/>
          <p:nvPr/>
        </p:nvSpPr>
        <p:spPr bwMode="auto">
          <a:xfrm>
            <a:off x="7396977" y="4405314"/>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p>
        </p:txBody>
      </p:sp>
      <p:sp>
        <p:nvSpPr>
          <p:cNvPr id="168" name="Rectangle 167">
            <a:extLst>
              <a:ext uri="{FF2B5EF4-FFF2-40B4-BE49-F238E27FC236}">
                <a16:creationId xmlns:a16="http://schemas.microsoft.com/office/drawing/2014/main" id="{39EE4D05-1775-4093-904E-00EA24D5A742}"/>
              </a:ext>
            </a:extLst>
          </p:cNvPr>
          <p:cNvSpPr/>
          <p:nvPr/>
        </p:nvSpPr>
        <p:spPr bwMode="auto">
          <a:xfrm>
            <a:off x="7663573" y="4405314"/>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p>
        </p:txBody>
      </p:sp>
      <p:sp>
        <p:nvSpPr>
          <p:cNvPr id="169" name="Rectangle 168">
            <a:extLst>
              <a:ext uri="{FF2B5EF4-FFF2-40B4-BE49-F238E27FC236}">
                <a16:creationId xmlns:a16="http://schemas.microsoft.com/office/drawing/2014/main" id="{3ECBDEDA-1A47-4463-9A12-C79F8422ED6D}"/>
              </a:ext>
            </a:extLst>
          </p:cNvPr>
          <p:cNvSpPr/>
          <p:nvPr/>
        </p:nvSpPr>
        <p:spPr bwMode="auto">
          <a:xfrm>
            <a:off x="7930169" y="4405314"/>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p>
        </p:txBody>
      </p:sp>
      <p:sp>
        <p:nvSpPr>
          <p:cNvPr id="170" name="Rectangle 169">
            <a:extLst>
              <a:ext uri="{FF2B5EF4-FFF2-40B4-BE49-F238E27FC236}">
                <a16:creationId xmlns:a16="http://schemas.microsoft.com/office/drawing/2014/main" id="{1EE8C520-8B76-42CB-A2EF-50CC1D91E716}"/>
              </a:ext>
            </a:extLst>
          </p:cNvPr>
          <p:cNvSpPr/>
          <p:nvPr/>
        </p:nvSpPr>
        <p:spPr bwMode="auto">
          <a:xfrm>
            <a:off x="8190418" y="4405314"/>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p>
        </p:txBody>
      </p:sp>
      <p:sp>
        <p:nvSpPr>
          <p:cNvPr id="171" name="Rectangle 170">
            <a:extLst>
              <a:ext uri="{FF2B5EF4-FFF2-40B4-BE49-F238E27FC236}">
                <a16:creationId xmlns:a16="http://schemas.microsoft.com/office/drawing/2014/main" id="{72C4E581-2604-4087-9588-E238C99BDF40}"/>
              </a:ext>
            </a:extLst>
          </p:cNvPr>
          <p:cNvSpPr/>
          <p:nvPr/>
        </p:nvSpPr>
        <p:spPr bwMode="auto">
          <a:xfrm>
            <a:off x="8457013" y="4405314"/>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p>
        </p:txBody>
      </p:sp>
      <p:sp>
        <p:nvSpPr>
          <p:cNvPr id="172" name="Rectangle 171">
            <a:extLst>
              <a:ext uri="{FF2B5EF4-FFF2-40B4-BE49-F238E27FC236}">
                <a16:creationId xmlns:a16="http://schemas.microsoft.com/office/drawing/2014/main" id="{F1E313F9-4847-4168-8CB7-0EB51D593CAC}"/>
              </a:ext>
            </a:extLst>
          </p:cNvPr>
          <p:cNvSpPr/>
          <p:nvPr/>
        </p:nvSpPr>
        <p:spPr bwMode="auto">
          <a:xfrm>
            <a:off x="8717261" y="4405314"/>
            <a:ext cx="266596" cy="293687"/>
          </a:xfrm>
          <a:prstGeom prst="rect">
            <a:avLst/>
          </a:prstGeom>
          <a:solidFill>
            <a:schemeClr val="accent2">
              <a:lumMod val="20000"/>
              <a:lumOff val="80000"/>
            </a:schemeClr>
          </a:solidFill>
          <a:ln w="1270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endParaRPr lang="en-GB" dirty="0"/>
          </a:p>
        </p:txBody>
      </p:sp>
      <p:sp>
        <p:nvSpPr>
          <p:cNvPr id="173" name="Rectangle 172">
            <a:extLst>
              <a:ext uri="{FF2B5EF4-FFF2-40B4-BE49-F238E27FC236}">
                <a16:creationId xmlns:a16="http://schemas.microsoft.com/office/drawing/2014/main" id="{B07D8786-F2E2-463B-8064-529F27081DD7}"/>
              </a:ext>
            </a:extLst>
          </p:cNvPr>
          <p:cNvSpPr/>
          <p:nvPr/>
        </p:nvSpPr>
        <p:spPr bwMode="auto">
          <a:xfrm>
            <a:off x="8983857" y="4405314"/>
            <a:ext cx="266596" cy="293687"/>
          </a:xfrm>
          <a:prstGeom prst="rect">
            <a:avLst/>
          </a:prstGeom>
          <a:solidFill>
            <a:schemeClr val="accent2">
              <a:lumMod val="20000"/>
              <a:lumOff val="80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p>
        </p:txBody>
      </p:sp>
      <p:sp>
        <p:nvSpPr>
          <p:cNvPr id="174" name="Rectangle 173">
            <a:extLst>
              <a:ext uri="{FF2B5EF4-FFF2-40B4-BE49-F238E27FC236}">
                <a16:creationId xmlns:a16="http://schemas.microsoft.com/office/drawing/2014/main" id="{5191ED97-7CC3-4A5B-A519-9647EE2D0529}"/>
              </a:ext>
            </a:extLst>
          </p:cNvPr>
          <p:cNvSpPr/>
          <p:nvPr/>
        </p:nvSpPr>
        <p:spPr bwMode="auto">
          <a:xfrm>
            <a:off x="9244106" y="4406900"/>
            <a:ext cx="266596" cy="293688"/>
          </a:xfrm>
          <a:prstGeom prst="rect">
            <a:avLst/>
          </a:prstGeom>
          <a:solidFill>
            <a:schemeClr val="bg1">
              <a:lumMod val="95000"/>
            </a:schemeClr>
          </a:solidFill>
          <a:ln w="1270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endParaRPr lang="en-GB" dirty="0"/>
          </a:p>
        </p:txBody>
      </p:sp>
      <p:sp>
        <p:nvSpPr>
          <p:cNvPr id="175" name="Rectangle 174">
            <a:extLst>
              <a:ext uri="{FF2B5EF4-FFF2-40B4-BE49-F238E27FC236}">
                <a16:creationId xmlns:a16="http://schemas.microsoft.com/office/drawing/2014/main" id="{99E3748C-684B-4BC8-9CC7-6C50B2F0BBFE}"/>
              </a:ext>
            </a:extLst>
          </p:cNvPr>
          <p:cNvSpPr/>
          <p:nvPr/>
        </p:nvSpPr>
        <p:spPr bwMode="auto">
          <a:xfrm>
            <a:off x="9510702" y="4406900"/>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p>
        </p:txBody>
      </p:sp>
      <p:sp>
        <p:nvSpPr>
          <p:cNvPr id="176" name="Rectangle 175">
            <a:extLst>
              <a:ext uri="{FF2B5EF4-FFF2-40B4-BE49-F238E27FC236}">
                <a16:creationId xmlns:a16="http://schemas.microsoft.com/office/drawing/2014/main" id="{ECEA6559-631D-4B7A-A27E-25F435E0ADA5}"/>
              </a:ext>
            </a:extLst>
          </p:cNvPr>
          <p:cNvSpPr/>
          <p:nvPr/>
        </p:nvSpPr>
        <p:spPr bwMode="auto">
          <a:xfrm>
            <a:off x="9777298" y="4406900"/>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p>
        </p:txBody>
      </p:sp>
      <p:sp>
        <p:nvSpPr>
          <p:cNvPr id="177" name="Rectangle 176">
            <a:extLst>
              <a:ext uri="{FF2B5EF4-FFF2-40B4-BE49-F238E27FC236}">
                <a16:creationId xmlns:a16="http://schemas.microsoft.com/office/drawing/2014/main" id="{8C52AF7D-FF1B-4AC7-8445-F6B38A0E7CC6}"/>
              </a:ext>
            </a:extLst>
          </p:cNvPr>
          <p:cNvSpPr/>
          <p:nvPr/>
        </p:nvSpPr>
        <p:spPr bwMode="auto">
          <a:xfrm>
            <a:off x="10043893" y="4406900"/>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p>
        </p:txBody>
      </p:sp>
      <p:sp>
        <p:nvSpPr>
          <p:cNvPr id="178" name="Rectangle 177">
            <a:extLst>
              <a:ext uri="{FF2B5EF4-FFF2-40B4-BE49-F238E27FC236}">
                <a16:creationId xmlns:a16="http://schemas.microsoft.com/office/drawing/2014/main" id="{60A25753-DD70-4B85-8F54-20A6F001BECB}"/>
              </a:ext>
            </a:extLst>
          </p:cNvPr>
          <p:cNvSpPr/>
          <p:nvPr/>
        </p:nvSpPr>
        <p:spPr bwMode="auto">
          <a:xfrm>
            <a:off x="10304141" y="4406900"/>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p>
        </p:txBody>
      </p:sp>
      <p:sp>
        <p:nvSpPr>
          <p:cNvPr id="179" name="Rectangle 178">
            <a:extLst>
              <a:ext uri="{FF2B5EF4-FFF2-40B4-BE49-F238E27FC236}">
                <a16:creationId xmlns:a16="http://schemas.microsoft.com/office/drawing/2014/main" id="{CE7E220D-FFA7-478D-940C-93DFFC5C0B73}"/>
              </a:ext>
            </a:extLst>
          </p:cNvPr>
          <p:cNvSpPr/>
          <p:nvPr/>
        </p:nvSpPr>
        <p:spPr bwMode="auto">
          <a:xfrm>
            <a:off x="10570737" y="4406900"/>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p>
        </p:txBody>
      </p:sp>
      <p:sp>
        <p:nvSpPr>
          <p:cNvPr id="180" name="Rectangle 179">
            <a:extLst>
              <a:ext uri="{FF2B5EF4-FFF2-40B4-BE49-F238E27FC236}">
                <a16:creationId xmlns:a16="http://schemas.microsoft.com/office/drawing/2014/main" id="{F3200331-AA59-4A79-9D52-F31AD01D28CC}"/>
              </a:ext>
            </a:extLst>
          </p:cNvPr>
          <p:cNvSpPr/>
          <p:nvPr/>
        </p:nvSpPr>
        <p:spPr bwMode="auto">
          <a:xfrm>
            <a:off x="2376089" y="4405314"/>
            <a:ext cx="8461243" cy="293687"/>
          </a:xfrm>
          <a:prstGeom prst="rect">
            <a:avLst/>
          </a:prstGeom>
          <a:noFill/>
          <a:ln w="1270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endParaRPr lang="en-GB" dirty="0"/>
          </a:p>
        </p:txBody>
      </p:sp>
      <p:sp>
        <p:nvSpPr>
          <p:cNvPr id="181" name="Rectangle 180">
            <a:extLst>
              <a:ext uri="{FF2B5EF4-FFF2-40B4-BE49-F238E27FC236}">
                <a16:creationId xmlns:a16="http://schemas.microsoft.com/office/drawing/2014/main" id="{9E270CE8-C83B-4C63-AECC-16C891B3DCEF}"/>
              </a:ext>
            </a:extLst>
          </p:cNvPr>
          <p:cNvSpPr/>
          <p:nvPr/>
        </p:nvSpPr>
        <p:spPr bwMode="auto">
          <a:xfrm>
            <a:off x="3438241" y="4803775"/>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b="0" dirty="0"/>
          </a:p>
        </p:txBody>
      </p:sp>
      <p:sp>
        <p:nvSpPr>
          <p:cNvPr id="182" name="Rectangle 181">
            <a:extLst>
              <a:ext uri="{FF2B5EF4-FFF2-40B4-BE49-F238E27FC236}">
                <a16:creationId xmlns:a16="http://schemas.microsoft.com/office/drawing/2014/main" id="{1367479C-3106-4EB3-9EF0-AF061601AC12}"/>
              </a:ext>
            </a:extLst>
          </p:cNvPr>
          <p:cNvSpPr/>
          <p:nvPr/>
        </p:nvSpPr>
        <p:spPr bwMode="auto">
          <a:xfrm>
            <a:off x="3704837" y="4803775"/>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p>
        </p:txBody>
      </p:sp>
      <p:sp>
        <p:nvSpPr>
          <p:cNvPr id="183" name="Rectangle 182">
            <a:extLst>
              <a:ext uri="{FF2B5EF4-FFF2-40B4-BE49-F238E27FC236}">
                <a16:creationId xmlns:a16="http://schemas.microsoft.com/office/drawing/2014/main" id="{DFCAC7EE-55CF-4531-BEFF-49EEBB9AE74B}"/>
              </a:ext>
            </a:extLst>
          </p:cNvPr>
          <p:cNvSpPr/>
          <p:nvPr/>
        </p:nvSpPr>
        <p:spPr bwMode="auto">
          <a:xfrm>
            <a:off x="3965085" y="4803775"/>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p>
        </p:txBody>
      </p:sp>
      <p:sp>
        <p:nvSpPr>
          <p:cNvPr id="184" name="Rectangle 183">
            <a:extLst>
              <a:ext uri="{FF2B5EF4-FFF2-40B4-BE49-F238E27FC236}">
                <a16:creationId xmlns:a16="http://schemas.microsoft.com/office/drawing/2014/main" id="{AC309082-10D2-484F-A708-4CD0D7B482FC}"/>
              </a:ext>
            </a:extLst>
          </p:cNvPr>
          <p:cNvSpPr/>
          <p:nvPr/>
        </p:nvSpPr>
        <p:spPr bwMode="auto">
          <a:xfrm>
            <a:off x="4231680" y="4803775"/>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b="0" dirty="0"/>
          </a:p>
        </p:txBody>
      </p:sp>
      <p:sp>
        <p:nvSpPr>
          <p:cNvPr id="185" name="Rectangle 184">
            <a:extLst>
              <a:ext uri="{FF2B5EF4-FFF2-40B4-BE49-F238E27FC236}">
                <a16:creationId xmlns:a16="http://schemas.microsoft.com/office/drawing/2014/main" id="{D5F4EFA3-B6C9-417A-B2EA-0BE943362708}"/>
              </a:ext>
            </a:extLst>
          </p:cNvPr>
          <p:cNvSpPr/>
          <p:nvPr/>
        </p:nvSpPr>
        <p:spPr bwMode="auto">
          <a:xfrm>
            <a:off x="2376089" y="4802189"/>
            <a:ext cx="266596" cy="293687"/>
          </a:xfrm>
          <a:prstGeom prst="rect">
            <a:avLst/>
          </a:prstGeom>
          <a:solidFill>
            <a:schemeClr val="accent2">
              <a:lumMod val="20000"/>
              <a:lumOff val="80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b="0" dirty="0"/>
          </a:p>
        </p:txBody>
      </p:sp>
      <p:sp>
        <p:nvSpPr>
          <p:cNvPr id="186" name="Rectangle 185">
            <a:extLst>
              <a:ext uri="{FF2B5EF4-FFF2-40B4-BE49-F238E27FC236}">
                <a16:creationId xmlns:a16="http://schemas.microsoft.com/office/drawing/2014/main" id="{DF54A297-8308-4827-8E67-8E4078DB63E5}"/>
              </a:ext>
            </a:extLst>
          </p:cNvPr>
          <p:cNvSpPr/>
          <p:nvPr/>
        </p:nvSpPr>
        <p:spPr bwMode="auto">
          <a:xfrm>
            <a:off x="2642685" y="4802189"/>
            <a:ext cx="266596" cy="293687"/>
          </a:xfrm>
          <a:prstGeom prst="rect">
            <a:avLst/>
          </a:prstGeom>
          <a:solidFill>
            <a:schemeClr val="accent2">
              <a:lumMod val="20000"/>
              <a:lumOff val="80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b="0" dirty="0"/>
          </a:p>
        </p:txBody>
      </p:sp>
      <p:sp>
        <p:nvSpPr>
          <p:cNvPr id="187" name="Rectangle 186">
            <a:extLst>
              <a:ext uri="{FF2B5EF4-FFF2-40B4-BE49-F238E27FC236}">
                <a16:creationId xmlns:a16="http://schemas.microsoft.com/office/drawing/2014/main" id="{88F8A660-CEB5-4AF3-9DBC-573FB1933DDC}"/>
              </a:ext>
            </a:extLst>
          </p:cNvPr>
          <p:cNvSpPr/>
          <p:nvPr/>
        </p:nvSpPr>
        <p:spPr bwMode="auto">
          <a:xfrm>
            <a:off x="2902933" y="4802189"/>
            <a:ext cx="266596" cy="293687"/>
          </a:xfrm>
          <a:prstGeom prst="rect">
            <a:avLst/>
          </a:prstGeom>
          <a:solidFill>
            <a:schemeClr val="bg1">
              <a:lumMod val="95000"/>
            </a:schemeClr>
          </a:solidFill>
          <a:ln w="1270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endParaRPr lang="en-GB" b="0" dirty="0"/>
          </a:p>
        </p:txBody>
      </p:sp>
      <p:sp>
        <p:nvSpPr>
          <p:cNvPr id="188" name="Rectangle 187">
            <a:extLst>
              <a:ext uri="{FF2B5EF4-FFF2-40B4-BE49-F238E27FC236}">
                <a16:creationId xmlns:a16="http://schemas.microsoft.com/office/drawing/2014/main" id="{E82DD8B9-EF0C-4E88-A6CF-A6468E16A43C}"/>
              </a:ext>
            </a:extLst>
          </p:cNvPr>
          <p:cNvSpPr/>
          <p:nvPr/>
        </p:nvSpPr>
        <p:spPr bwMode="auto">
          <a:xfrm>
            <a:off x="3169529" y="480218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b="0" dirty="0"/>
          </a:p>
        </p:txBody>
      </p:sp>
      <p:sp>
        <p:nvSpPr>
          <p:cNvPr id="189" name="Rectangle 188">
            <a:extLst>
              <a:ext uri="{FF2B5EF4-FFF2-40B4-BE49-F238E27FC236}">
                <a16:creationId xmlns:a16="http://schemas.microsoft.com/office/drawing/2014/main" id="{08DC4508-BD48-40F7-A9BD-D659348B004E}"/>
              </a:ext>
            </a:extLst>
          </p:cNvPr>
          <p:cNvSpPr/>
          <p:nvPr/>
        </p:nvSpPr>
        <p:spPr bwMode="auto">
          <a:xfrm>
            <a:off x="4491929" y="4803775"/>
            <a:ext cx="266596" cy="293688"/>
          </a:xfrm>
          <a:prstGeom prst="rect">
            <a:avLst/>
          </a:prstGeom>
          <a:solidFill>
            <a:schemeClr val="accent2">
              <a:lumMod val="20000"/>
              <a:lumOff val="80000"/>
            </a:schemeClr>
          </a:solidFill>
          <a:ln w="1270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endParaRPr lang="en-GB" dirty="0"/>
          </a:p>
        </p:txBody>
      </p:sp>
      <p:sp>
        <p:nvSpPr>
          <p:cNvPr id="190" name="Rectangle 189">
            <a:extLst>
              <a:ext uri="{FF2B5EF4-FFF2-40B4-BE49-F238E27FC236}">
                <a16:creationId xmlns:a16="http://schemas.microsoft.com/office/drawing/2014/main" id="{672FFE4A-176F-442E-926D-9859AA59F70E}"/>
              </a:ext>
            </a:extLst>
          </p:cNvPr>
          <p:cNvSpPr/>
          <p:nvPr/>
        </p:nvSpPr>
        <p:spPr bwMode="auto">
          <a:xfrm>
            <a:off x="4758525" y="4803775"/>
            <a:ext cx="266596" cy="293688"/>
          </a:xfrm>
          <a:prstGeom prst="rect">
            <a:avLst/>
          </a:prstGeom>
          <a:solidFill>
            <a:schemeClr val="accent2">
              <a:lumMod val="20000"/>
              <a:lumOff val="80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p>
        </p:txBody>
      </p:sp>
      <p:sp>
        <p:nvSpPr>
          <p:cNvPr id="191" name="Rectangle 190">
            <a:extLst>
              <a:ext uri="{FF2B5EF4-FFF2-40B4-BE49-F238E27FC236}">
                <a16:creationId xmlns:a16="http://schemas.microsoft.com/office/drawing/2014/main" id="{4B2BC6E5-2800-4440-8B03-2129E5FD7F22}"/>
              </a:ext>
            </a:extLst>
          </p:cNvPr>
          <p:cNvSpPr/>
          <p:nvPr/>
        </p:nvSpPr>
        <p:spPr bwMode="auto">
          <a:xfrm>
            <a:off x="5018773" y="4803775"/>
            <a:ext cx="266596" cy="293688"/>
          </a:xfrm>
          <a:prstGeom prst="rect">
            <a:avLst/>
          </a:prstGeom>
          <a:solidFill>
            <a:schemeClr val="bg1">
              <a:lumMod val="95000"/>
            </a:schemeClr>
          </a:solidFill>
          <a:ln w="1270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endParaRPr lang="en-GB" dirty="0"/>
          </a:p>
        </p:txBody>
      </p:sp>
      <p:sp>
        <p:nvSpPr>
          <p:cNvPr id="192" name="Rectangle 191">
            <a:extLst>
              <a:ext uri="{FF2B5EF4-FFF2-40B4-BE49-F238E27FC236}">
                <a16:creationId xmlns:a16="http://schemas.microsoft.com/office/drawing/2014/main" id="{A3E85C30-69B3-4BED-9FF0-9B930ECB1872}"/>
              </a:ext>
            </a:extLst>
          </p:cNvPr>
          <p:cNvSpPr/>
          <p:nvPr/>
        </p:nvSpPr>
        <p:spPr bwMode="auto">
          <a:xfrm>
            <a:off x="5285369" y="4803775"/>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p>
        </p:txBody>
      </p:sp>
      <p:sp>
        <p:nvSpPr>
          <p:cNvPr id="193" name="Rectangle 192">
            <a:extLst>
              <a:ext uri="{FF2B5EF4-FFF2-40B4-BE49-F238E27FC236}">
                <a16:creationId xmlns:a16="http://schemas.microsoft.com/office/drawing/2014/main" id="{2113679E-5CC5-40E0-B61B-19F8D47AE117}"/>
              </a:ext>
            </a:extLst>
          </p:cNvPr>
          <p:cNvSpPr/>
          <p:nvPr/>
        </p:nvSpPr>
        <p:spPr bwMode="auto">
          <a:xfrm>
            <a:off x="5551965" y="4803775"/>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p>
        </p:txBody>
      </p:sp>
      <p:sp>
        <p:nvSpPr>
          <p:cNvPr id="194" name="Rectangle 193">
            <a:extLst>
              <a:ext uri="{FF2B5EF4-FFF2-40B4-BE49-F238E27FC236}">
                <a16:creationId xmlns:a16="http://schemas.microsoft.com/office/drawing/2014/main" id="{D850F9D4-A5A6-4C0A-A1AD-26774BF4E437}"/>
              </a:ext>
            </a:extLst>
          </p:cNvPr>
          <p:cNvSpPr/>
          <p:nvPr/>
        </p:nvSpPr>
        <p:spPr bwMode="auto">
          <a:xfrm>
            <a:off x="5818560" y="4803775"/>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p>
        </p:txBody>
      </p:sp>
      <p:sp>
        <p:nvSpPr>
          <p:cNvPr id="195" name="Rectangle 194">
            <a:extLst>
              <a:ext uri="{FF2B5EF4-FFF2-40B4-BE49-F238E27FC236}">
                <a16:creationId xmlns:a16="http://schemas.microsoft.com/office/drawing/2014/main" id="{9028DD39-AD0A-4A94-A5AC-03C223406936}"/>
              </a:ext>
            </a:extLst>
          </p:cNvPr>
          <p:cNvSpPr/>
          <p:nvPr/>
        </p:nvSpPr>
        <p:spPr bwMode="auto">
          <a:xfrm>
            <a:off x="6078809" y="4803775"/>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p>
        </p:txBody>
      </p:sp>
      <p:sp>
        <p:nvSpPr>
          <p:cNvPr id="196" name="Rectangle 195">
            <a:extLst>
              <a:ext uri="{FF2B5EF4-FFF2-40B4-BE49-F238E27FC236}">
                <a16:creationId xmlns:a16="http://schemas.microsoft.com/office/drawing/2014/main" id="{60720AF9-9C71-4F9B-8E26-1EA71BB36161}"/>
              </a:ext>
            </a:extLst>
          </p:cNvPr>
          <p:cNvSpPr/>
          <p:nvPr/>
        </p:nvSpPr>
        <p:spPr bwMode="auto">
          <a:xfrm>
            <a:off x="6345405" y="4803775"/>
            <a:ext cx="264479"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p>
        </p:txBody>
      </p:sp>
      <p:sp>
        <p:nvSpPr>
          <p:cNvPr id="197" name="Rectangle 196">
            <a:extLst>
              <a:ext uri="{FF2B5EF4-FFF2-40B4-BE49-F238E27FC236}">
                <a16:creationId xmlns:a16="http://schemas.microsoft.com/office/drawing/2014/main" id="{47D47E08-FC79-433C-B10C-2BF6FEEE399C}"/>
              </a:ext>
            </a:extLst>
          </p:cNvPr>
          <p:cNvSpPr/>
          <p:nvPr/>
        </p:nvSpPr>
        <p:spPr bwMode="auto">
          <a:xfrm>
            <a:off x="6603538" y="4803775"/>
            <a:ext cx="266596" cy="293688"/>
          </a:xfrm>
          <a:prstGeom prst="rect">
            <a:avLst/>
          </a:prstGeom>
          <a:solidFill>
            <a:schemeClr val="accent2">
              <a:lumMod val="20000"/>
              <a:lumOff val="80000"/>
            </a:schemeClr>
          </a:solidFill>
          <a:ln w="1270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endParaRPr lang="en-GB" dirty="0"/>
          </a:p>
        </p:txBody>
      </p:sp>
      <p:sp>
        <p:nvSpPr>
          <p:cNvPr id="198" name="Rectangle 197">
            <a:extLst>
              <a:ext uri="{FF2B5EF4-FFF2-40B4-BE49-F238E27FC236}">
                <a16:creationId xmlns:a16="http://schemas.microsoft.com/office/drawing/2014/main" id="{E76EF098-2D24-4B0D-AD3C-CB6231A76D35}"/>
              </a:ext>
            </a:extLst>
          </p:cNvPr>
          <p:cNvSpPr/>
          <p:nvPr/>
        </p:nvSpPr>
        <p:spPr bwMode="auto">
          <a:xfrm>
            <a:off x="6870134" y="4803775"/>
            <a:ext cx="266596" cy="293688"/>
          </a:xfrm>
          <a:prstGeom prst="rect">
            <a:avLst/>
          </a:prstGeom>
          <a:solidFill>
            <a:schemeClr val="accent2">
              <a:lumMod val="20000"/>
              <a:lumOff val="80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p>
        </p:txBody>
      </p:sp>
      <p:sp>
        <p:nvSpPr>
          <p:cNvPr id="199" name="Rectangle 198">
            <a:extLst>
              <a:ext uri="{FF2B5EF4-FFF2-40B4-BE49-F238E27FC236}">
                <a16:creationId xmlns:a16="http://schemas.microsoft.com/office/drawing/2014/main" id="{6C1C9B6E-F0CD-42AB-BA7C-E7A2675F82FC}"/>
              </a:ext>
            </a:extLst>
          </p:cNvPr>
          <p:cNvSpPr/>
          <p:nvPr/>
        </p:nvSpPr>
        <p:spPr bwMode="auto">
          <a:xfrm>
            <a:off x="7130381" y="4803775"/>
            <a:ext cx="266596" cy="293688"/>
          </a:xfrm>
          <a:prstGeom prst="rect">
            <a:avLst/>
          </a:prstGeom>
          <a:solidFill>
            <a:schemeClr val="bg1">
              <a:lumMod val="95000"/>
            </a:schemeClr>
          </a:solidFill>
          <a:ln w="1270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endParaRPr lang="en-GB" dirty="0"/>
          </a:p>
        </p:txBody>
      </p:sp>
      <p:sp>
        <p:nvSpPr>
          <p:cNvPr id="200" name="Rectangle 199">
            <a:extLst>
              <a:ext uri="{FF2B5EF4-FFF2-40B4-BE49-F238E27FC236}">
                <a16:creationId xmlns:a16="http://schemas.microsoft.com/office/drawing/2014/main" id="{4EE11713-0BBC-453E-8E40-8B04E2EDCCA2}"/>
              </a:ext>
            </a:extLst>
          </p:cNvPr>
          <p:cNvSpPr/>
          <p:nvPr/>
        </p:nvSpPr>
        <p:spPr bwMode="auto">
          <a:xfrm>
            <a:off x="7396977" y="4803775"/>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p>
        </p:txBody>
      </p:sp>
      <p:sp>
        <p:nvSpPr>
          <p:cNvPr id="201" name="Rectangle 200">
            <a:extLst>
              <a:ext uri="{FF2B5EF4-FFF2-40B4-BE49-F238E27FC236}">
                <a16:creationId xmlns:a16="http://schemas.microsoft.com/office/drawing/2014/main" id="{078CEABC-08F5-44B6-9A0A-FCFD0FB84F20}"/>
              </a:ext>
            </a:extLst>
          </p:cNvPr>
          <p:cNvSpPr/>
          <p:nvPr/>
        </p:nvSpPr>
        <p:spPr bwMode="auto">
          <a:xfrm>
            <a:off x="7663573" y="4803775"/>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p>
        </p:txBody>
      </p:sp>
      <p:sp>
        <p:nvSpPr>
          <p:cNvPr id="202" name="Rectangle 201">
            <a:extLst>
              <a:ext uri="{FF2B5EF4-FFF2-40B4-BE49-F238E27FC236}">
                <a16:creationId xmlns:a16="http://schemas.microsoft.com/office/drawing/2014/main" id="{7A04A151-24CE-4CA8-822A-10E527C0B3BE}"/>
              </a:ext>
            </a:extLst>
          </p:cNvPr>
          <p:cNvSpPr/>
          <p:nvPr/>
        </p:nvSpPr>
        <p:spPr bwMode="auto">
          <a:xfrm>
            <a:off x="7930169" y="4803775"/>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p>
        </p:txBody>
      </p:sp>
      <p:sp>
        <p:nvSpPr>
          <p:cNvPr id="203" name="Rectangle 202">
            <a:extLst>
              <a:ext uri="{FF2B5EF4-FFF2-40B4-BE49-F238E27FC236}">
                <a16:creationId xmlns:a16="http://schemas.microsoft.com/office/drawing/2014/main" id="{BAF1C82D-C2B0-41D9-836F-A9C7D3517688}"/>
              </a:ext>
            </a:extLst>
          </p:cNvPr>
          <p:cNvSpPr/>
          <p:nvPr/>
        </p:nvSpPr>
        <p:spPr bwMode="auto">
          <a:xfrm>
            <a:off x="8190418" y="4803775"/>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p>
        </p:txBody>
      </p:sp>
      <p:sp>
        <p:nvSpPr>
          <p:cNvPr id="204" name="Rectangle 203">
            <a:extLst>
              <a:ext uri="{FF2B5EF4-FFF2-40B4-BE49-F238E27FC236}">
                <a16:creationId xmlns:a16="http://schemas.microsoft.com/office/drawing/2014/main" id="{08C81787-52C4-4C31-A33D-9EDE65E3B2AC}"/>
              </a:ext>
            </a:extLst>
          </p:cNvPr>
          <p:cNvSpPr/>
          <p:nvPr/>
        </p:nvSpPr>
        <p:spPr bwMode="auto">
          <a:xfrm>
            <a:off x="8457013" y="4803775"/>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p>
        </p:txBody>
      </p:sp>
      <p:sp>
        <p:nvSpPr>
          <p:cNvPr id="205" name="Rectangle 204">
            <a:extLst>
              <a:ext uri="{FF2B5EF4-FFF2-40B4-BE49-F238E27FC236}">
                <a16:creationId xmlns:a16="http://schemas.microsoft.com/office/drawing/2014/main" id="{FD9C0D76-AB0A-4774-BD98-6E6CCCB239DE}"/>
              </a:ext>
            </a:extLst>
          </p:cNvPr>
          <p:cNvSpPr/>
          <p:nvPr/>
        </p:nvSpPr>
        <p:spPr bwMode="auto">
          <a:xfrm>
            <a:off x="8717261" y="4803775"/>
            <a:ext cx="266596" cy="293688"/>
          </a:xfrm>
          <a:prstGeom prst="rect">
            <a:avLst/>
          </a:prstGeom>
          <a:solidFill>
            <a:schemeClr val="accent2">
              <a:lumMod val="20000"/>
              <a:lumOff val="80000"/>
            </a:schemeClr>
          </a:solidFill>
          <a:ln w="1270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endParaRPr lang="en-GB" dirty="0"/>
          </a:p>
        </p:txBody>
      </p:sp>
      <p:sp>
        <p:nvSpPr>
          <p:cNvPr id="206" name="Rectangle 205">
            <a:extLst>
              <a:ext uri="{FF2B5EF4-FFF2-40B4-BE49-F238E27FC236}">
                <a16:creationId xmlns:a16="http://schemas.microsoft.com/office/drawing/2014/main" id="{AD5A70C6-00DF-4407-8628-A527C4DD0ED0}"/>
              </a:ext>
            </a:extLst>
          </p:cNvPr>
          <p:cNvSpPr/>
          <p:nvPr/>
        </p:nvSpPr>
        <p:spPr bwMode="auto">
          <a:xfrm>
            <a:off x="8983857" y="4803775"/>
            <a:ext cx="266596" cy="293688"/>
          </a:xfrm>
          <a:prstGeom prst="rect">
            <a:avLst/>
          </a:prstGeom>
          <a:solidFill>
            <a:schemeClr val="accent2">
              <a:lumMod val="20000"/>
              <a:lumOff val="80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p>
        </p:txBody>
      </p:sp>
      <p:sp>
        <p:nvSpPr>
          <p:cNvPr id="207" name="Rectangle 206">
            <a:extLst>
              <a:ext uri="{FF2B5EF4-FFF2-40B4-BE49-F238E27FC236}">
                <a16:creationId xmlns:a16="http://schemas.microsoft.com/office/drawing/2014/main" id="{513ED2A1-9A54-4EEB-B927-48D8BEB45280}"/>
              </a:ext>
            </a:extLst>
          </p:cNvPr>
          <p:cNvSpPr/>
          <p:nvPr/>
        </p:nvSpPr>
        <p:spPr bwMode="auto">
          <a:xfrm>
            <a:off x="9244106" y="4805364"/>
            <a:ext cx="266596" cy="293687"/>
          </a:xfrm>
          <a:prstGeom prst="rect">
            <a:avLst/>
          </a:prstGeom>
          <a:solidFill>
            <a:schemeClr val="bg1">
              <a:lumMod val="95000"/>
            </a:schemeClr>
          </a:solidFill>
          <a:ln w="1270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endParaRPr lang="en-GB" dirty="0"/>
          </a:p>
        </p:txBody>
      </p:sp>
      <p:sp>
        <p:nvSpPr>
          <p:cNvPr id="208" name="Rectangle 207">
            <a:extLst>
              <a:ext uri="{FF2B5EF4-FFF2-40B4-BE49-F238E27FC236}">
                <a16:creationId xmlns:a16="http://schemas.microsoft.com/office/drawing/2014/main" id="{7A8A6FED-23F0-4AA3-A6B4-423014C51E01}"/>
              </a:ext>
            </a:extLst>
          </p:cNvPr>
          <p:cNvSpPr/>
          <p:nvPr/>
        </p:nvSpPr>
        <p:spPr bwMode="auto">
          <a:xfrm>
            <a:off x="9510702" y="4805364"/>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p>
        </p:txBody>
      </p:sp>
      <p:sp>
        <p:nvSpPr>
          <p:cNvPr id="209" name="Rectangle 208">
            <a:extLst>
              <a:ext uri="{FF2B5EF4-FFF2-40B4-BE49-F238E27FC236}">
                <a16:creationId xmlns:a16="http://schemas.microsoft.com/office/drawing/2014/main" id="{4F679914-96A6-4E44-9829-9FDA77561733}"/>
              </a:ext>
            </a:extLst>
          </p:cNvPr>
          <p:cNvSpPr/>
          <p:nvPr/>
        </p:nvSpPr>
        <p:spPr bwMode="auto">
          <a:xfrm>
            <a:off x="9777298" y="4805364"/>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p>
        </p:txBody>
      </p:sp>
      <p:sp>
        <p:nvSpPr>
          <p:cNvPr id="210" name="Rectangle 209">
            <a:extLst>
              <a:ext uri="{FF2B5EF4-FFF2-40B4-BE49-F238E27FC236}">
                <a16:creationId xmlns:a16="http://schemas.microsoft.com/office/drawing/2014/main" id="{FB4006CA-FB8A-4113-A224-BC8FDC3B7AAF}"/>
              </a:ext>
            </a:extLst>
          </p:cNvPr>
          <p:cNvSpPr/>
          <p:nvPr/>
        </p:nvSpPr>
        <p:spPr bwMode="auto">
          <a:xfrm>
            <a:off x="10043893" y="4805364"/>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p>
        </p:txBody>
      </p:sp>
      <p:sp>
        <p:nvSpPr>
          <p:cNvPr id="211" name="Rectangle 210">
            <a:extLst>
              <a:ext uri="{FF2B5EF4-FFF2-40B4-BE49-F238E27FC236}">
                <a16:creationId xmlns:a16="http://schemas.microsoft.com/office/drawing/2014/main" id="{789466BF-D0BA-40EC-B156-BDAEE8F8ADCE}"/>
              </a:ext>
            </a:extLst>
          </p:cNvPr>
          <p:cNvSpPr/>
          <p:nvPr/>
        </p:nvSpPr>
        <p:spPr bwMode="auto">
          <a:xfrm>
            <a:off x="10304141" y="4805364"/>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p>
        </p:txBody>
      </p:sp>
      <p:sp>
        <p:nvSpPr>
          <p:cNvPr id="212" name="Rectangle 211">
            <a:extLst>
              <a:ext uri="{FF2B5EF4-FFF2-40B4-BE49-F238E27FC236}">
                <a16:creationId xmlns:a16="http://schemas.microsoft.com/office/drawing/2014/main" id="{1954C7B1-FAB6-467C-9F3D-1ED08E54A901}"/>
              </a:ext>
            </a:extLst>
          </p:cNvPr>
          <p:cNvSpPr/>
          <p:nvPr/>
        </p:nvSpPr>
        <p:spPr bwMode="auto">
          <a:xfrm>
            <a:off x="10570737" y="4805364"/>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p>
        </p:txBody>
      </p:sp>
      <p:sp>
        <p:nvSpPr>
          <p:cNvPr id="213" name="Rectangle 212">
            <a:extLst>
              <a:ext uri="{FF2B5EF4-FFF2-40B4-BE49-F238E27FC236}">
                <a16:creationId xmlns:a16="http://schemas.microsoft.com/office/drawing/2014/main" id="{5AC00CC3-0F28-4BBC-A878-666FDDD7F64C}"/>
              </a:ext>
            </a:extLst>
          </p:cNvPr>
          <p:cNvSpPr/>
          <p:nvPr/>
        </p:nvSpPr>
        <p:spPr bwMode="auto">
          <a:xfrm>
            <a:off x="2376089" y="4803775"/>
            <a:ext cx="8461243" cy="293688"/>
          </a:xfrm>
          <a:prstGeom prst="rect">
            <a:avLst/>
          </a:prstGeom>
          <a:noFill/>
          <a:ln w="1270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endParaRPr lang="en-GB" dirty="0"/>
          </a:p>
        </p:txBody>
      </p:sp>
      <p:sp>
        <p:nvSpPr>
          <p:cNvPr id="214" name="Rectangle 213">
            <a:extLst>
              <a:ext uri="{FF2B5EF4-FFF2-40B4-BE49-F238E27FC236}">
                <a16:creationId xmlns:a16="http://schemas.microsoft.com/office/drawing/2014/main" id="{05EC2B58-6750-4E70-8092-1699422FBC55}"/>
              </a:ext>
            </a:extLst>
          </p:cNvPr>
          <p:cNvSpPr/>
          <p:nvPr/>
        </p:nvSpPr>
        <p:spPr bwMode="auto">
          <a:xfrm>
            <a:off x="3438241" y="521493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b="0" dirty="0"/>
          </a:p>
        </p:txBody>
      </p:sp>
      <p:sp>
        <p:nvSpPr>
          <p:cNvPr id="215" name="Rectangle 214">
            <a:extLst>
              <a:ext uri="{FF2B5EF4-FFF2-40B4-BE49-F238E27FC236}">
                <a16:creationId xmlns:a16="http://schemas.microsoft.com/office/drawing/2014/main" id="{C987D2EC-4593-431A-9A05-C2BFC302F6C4}"/>
              </a:ext>
            </a:extLst>
          </p:cNvPr>
          <p:cNvSpPr/>
          <p:nvPr/>
        </p:nvSpPr>
        <p:spPr bwMode="auto">
          <a:xfrm>
            <a:off x="3704837" y="521493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p>
        </p:txBody>
      </p:sp>
      <p:sp>
        <p:nvSpPr>
          <p:cNvPr id="216" name="Rectangle 215">
            <a:extLst>
              <a:ext uri="{FF2B5EF4-FFF2-40B4-BE49-F238E27FC236}">
                <a16:creationId xmlns:a16="http://schemas.microsoft.com/office/drawing/2014/main" id="{AFDEE92A-B7A7-4CED-B84B-9AAFB69C21FA}"/>
              </a:ext>
            </a:extLst>
          </p:cNvPr>
          <p:cNvSpPr/>
          <p:nvPr/>
        </p:nvSpPr>
        <p:spPr bwMode="auto">
          <a:xfrm>
            <a:off x="3965085" y="521493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p>
        </p:txBody>
      </p:sp>
      <p:sp>
        <p:nvSpPr>
          <p:cNvPr id="217" name="Rectangle 216">
            <a:extLst>
              <a:ext uri="{FF2B5EF4-FFF2-40B4-BE49-F238E27FC236}">
                <a16:creationId xmlns:a16="http://schemas.microsoft.com/office/drawing/2014/main" id="{F0EE94A0-1CB6-4857-A027-DEAB2579B52C}"/>
              </a:ext>
            </a:extLst>
          </p:cNvPr>
          <p:cNvSpPr/>
          <p:nvPr/>
        </p:nvSpPr>
        <p:spPr bwMode="auto">
          <a:xfrm>
            <a:off x="4231680" y="521493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b="0" dirty="0"/>
          </a:p>
        </p:txBody>
      </p:sp>
      <p:sp>
        <p:nvSpPr>
          <p:cNvPr id="218" name="Rectangle 217">
            <a:extLst>
              <a:ext uri="{FF2B5EF4-FFF2-40B4-BE49-F238E27FC236}">
                <a16:creationId xmlns:a16="http://schemas.microsoft.com/office/drawing/2014/main" id="{408118C4-782B-44D9-AA1E-400600D16655}"/>
              </a:ext>
            </a:extLst>
          </p:cNvPr>
          <p:cNvSpPr/>
          <p:nvPr/>
        </p:nvSpPr>
        <p:spPr bwMode="auto">
          <a:xfrm>
            <a:off x="2376089" y="5213350"/>
            <a:ext cx="266596" cy="293688"/>
          </a:xfrm>
          <a:prstGeom prst="rect">
            <a:avLst/>
          </a:prstGeom>
          <a:solidFill>
            <a:schemeClr val="accent2">
              <a:lumMod val="20000"/>
              <a:lumOff val="80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b="0" dirty="0"/>
          </a:p>
        </p:txBody>
      </p:sp>
      <p:sp>
        <p:nvSpPr>
          <p:cNvPr id="219" name="Rectangle 218">
            <a:extLst>
              <a:ext uri="{FF2B5EF4-FFF2-40B4-BE49-F238E27FC236}">
                <a16:creationId xmlns:a16="http://schemas.microsoft.com/office/drawing/2014/main" id="{28C8EC67-78F9-458A-8023-720F01B194CA}"/>
              </a:ext>
            </a:extLst>
          </p:cNvPr>
          <p:cNvSpPr/>
          <p:nvPr/>
        </p:nvSpPr>
        <p:spPr bwMode="auto">
          <a:xfrm>
            <a:off x="2642685" y="5213350"/>
            <a:ext cx="266596" cy="293688"/>
          </a:xfrm>
          <a:prstGeom prst="rect">
            <a:avLst/>
          </a:prstGeom>
          <a:solidFill>
            <a:schemeClr val="accent2">
              <a:lumMod val="20000"/>
              <a:lumOff val="80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b="0" dirty="0"/>
          </a:p>
        </p:txBody>
      </p:sp>
      <p:sp>
        <p:nvSpPr>
          <p:cNvPr id="220" name="Rectangle 219">
            <a:extLst>
              <a:ext uri="{FF2B5EF4-FFF2-40B4-BE49-F238E27FC236}">
                <a16:creationId xmlns:a16="http://schemas.microsoft.com/office/drawing/2014/main" id="{7A109B1F-1F18-43DA-B7A9-B3F77355DB4E}"/>
              </a:ext>
            </a:extLst>
          </p:cNvPr>
          <p:cNvSpPr/>
          <p:nvPr/>
        </p:nvSpPr>
        <p:spPr bwMode="auto">
          <a:xfrm>
            <a:off x="2902933" y="5213350"/>
            <a:ext cx="266596" cy="293688"/>
          </a:xfrm>
          <a:prstGeom prst="rect">
            <a:avLst/>
          </a:prstGeom>
          <a:solidFill>
            <a:schemeClr val="bg1">
              <a:lumMod val="95000"/>
            </a:schemeClr>
          </a:solidFill>
          <a:ln w="1270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endParaRPr lang="en-GB" b="0" dirty="0"/>
          </a:p>
        </p:txBody>
      </p:sp>
      <p:sp>
        <p:nvSpPr>
          <p:cNvPr id="221" name="Rectangle 220">
            <a:extLst>
              <a:ext uri="{FF2B5EF4-FFF2-40B4-BE49-F238E27FC236}">
                <a16:creationId xmlns:a16="http://schemas.microsoft.com/office/drawing/2014/main" id="{F7FA86E0-C6DE-474C-9CB0-BE2D90710CBF}"/>
              </a:ext>
            </a:extLst>
          </p:cNvPr>
          <p:cNvSpPr/>
          <p:nvPr/>
        </p:nvSpPr>
        <p:spPr bwMode="auto">
          <a:xfrm>
            <a:off x="3169529" y="5213350"/>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b="0" dirty="0"/>
          </a:p>
        </p:txBody>
      </p:sp>
      <p:sp>
        <p:nvSpPr>
          <p:cNvPr id="222" name="Rectangle 221">
            <a:extLst>
              <a:ext uri="{FF2B5EF4-FFF2-40B4-BE49-F238E27FC236}">
                <a16:creationId xmlns:a16="http://schemas.microsoft.com/office/drawing/2014/main" id="{90D3452B-08BE-421D-B8B6-C071002B03D1}"/>
              </a:ext>
            </a:extLst>
          </p:cNvPr>
          <p:cNvSpPr/>
          <p:nvPr/>
        </p:nvSpPr>
        <p:spPr bwMode="auto">
          <a:xfrm>
            <a:off x="4491929" y="5214939"/>
            <a:ext cx="266596" cy="293687"/>
          </a:xfrm>
          <a:prstGeom prst="rect">
            <a:avLst/>
          </a:prstGeom>
          <a:solidFill>
            <a:schemeClr val="accent2">
              <a:lumMod val="20000"/>
              <a:lumOff val="80000"/>
            </a:schemeClr>
          </a:solidFill>
          <a:ln w="1270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endParaRPr lang="en-GB" dirty="0"/>
          </a:p>
        </p:txBody>
      </p:sp>
      <p:sp>
        <p:nvSpPr>
          <p:cNvPr id="223" name="Rectangle 222">
            <a:extLst>
              <a:ext uri="{FF2B5EF4-FFF2-40B4-BE49-F238E27FC236}">
                <a16:creationId xmlns:a16="http://schemas.microsoft.com/office/drawing/2014/main" id="{D6A39629-0001-4706-9FC8-D8EF79D5FE10}"/>
              </a:ext>
            </a:extLst>
          </p:cNvPr>
          <p:cNvSpPr/>
          <p:nvPr/>
        </p:nvSpPr>
        <p:spPr bwMode="auto">
          <a:xfrm>
            <a:off x="4758525" y="5214939"/>
            <a:ext cx="266596" cy="293687"/>
          </a:xfrm>
          <a:prstGeom prst="rect">
            <a:avLst/>
          </a:prstGeom>
          <a:solidFill>
            <a:schemeClr val="accent2">
              <a:lumMod val="20000"/>
              <a:lumOff val="80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p>
        </p:txBody>
      </p:sp>
      <p:sp>
        <p:nvSpPr>
          <p:cNvPr id="224" name="Rectangle 223">
            <a:extLst>
              <a:ext uri="{FF2B5EF4-FFF2-40B4-BE49-F238E27FC236}">
                <a16:creationId xmlns:a16="http://schemas.microsoft.com/office/drawing/2014/main" id="{DA2C1D4F-8392-4448-A674-ACB664F0E304}"/>
              </a:ext>
            </a:extLst>
          </p:cNvPr>
          <p:cNvSpPr/>
          <p:nvPr/>
        </p:nvSpPr>
        <p:spPr bwMode="auto">
          <a:xfrm>
            <a:off x="5018773" y="5214939"/>
            <a:ext cx="266596" cy="293687"/>
          </a:xfrm>
          <a:prstGeom prst="rect">
            <a:avLst/>
          </a:prstGeom>
          <a:solidFill>
            <a:schemeClr val="bg1">
              <a:lumMod val="95000"/>
            </a:schemeClr>
          </a:solidFill>
          <a:ln w="1270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endParaRPr lang="en-GB" dirty="0"/>
          </a:p>
        </p:txBody>
      </p:sp>
      <p:sp>
        <p:nvSpPr>
          <p:cNvPr id="225" name="Rectangle 224">
            <a:extLst>
              <a:ext uri="{FF2B5EF4-FFF2-40B4-BE49-F238E27FC236}">
                <a16:creationId xmlns:a16="http://schemas.microsoft.com/office/drawing/2014/main" id="{5C40978C-07BF-43F8-954E-839B12904FB9}"/>
              </a:ext>
            </a:extLst>
          </p:cNvPr>
          <p:cNvSpPr/>
          <p:nvPr/>
        </p:nvSpPr>
        <p:spPr bwMode="auto">
          <a:xfrm>
            <a:off x="5285369" y="521493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p>
        </p:txBody>
      </p:sp>
      <p:sp>
        <p:nvSpPr>
          <p:cNvPr id="226" name="Rectangle 225">
            <a:extLst>
              <a:ext uri="{FF2B5EF4-FFF2-40B4-BE49-F238E27FC236}">
                <a16:creationId xmlns:a16="http://schemas.microsoft.com/office/drawing/2014/main" id="{A8F591C2-BE44-4353-8FC0-9FB28729479B}"/>
              </a:ext>
            </a:extLst>
          </p:cNvPr>
          <p:cNvSpPr/>
          <p:nvPr/>
        </p:nvSpPr>
        <p:spPr bwMode="auto">
          <a:xfrm>
            <a:off x="5551965" y="521493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p>
        </p:txBody>
      </p:sp>
      <p:sp>
        <p:nvSpPr>
          <p:cNvPr id="227" name="Rectangle 226">
            <a:extLst>
              <a:ext uri="{FF2B5EF4-FFF2-40B4-BE49-F238E27FC236}">
                <a16:creationId xmlns:a16="http://schemas.microsoft.com/office/drawing/2014/main" id="{736D3868-9A06-4926-BDAD-2F994E67F6CA}"/>
              </a:ext>
            </a:extLst>
          </p:cNvPr>
          <p:cNvSpPr/>
          <p:nvPr/>
        </p:nvSpPr>
        <p:spPr bwMode="auto">
          <a:xfrm>
            <a:off x="5818560" y="521493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p>
        </p:txBody>
      </p:sp>
      <p:sp>
        <p:nvSpPr>
          <p:cNvPr id="228" name="Rectangle 227">
            <a:extLst>
              <a:ext uri="{FF2B5EF4-FFF2-40B4-BE49-F238E27FC236}">
                <a16:creationId xmlns:a16="http://schemas.microsoft.com/office/drawing/2014/main" id="{9B31B868-0202-4CC2-9A7D-5620D53E97CE}"/>
              </a:ext>
            </a:extLst>
          </p:cNvPr>
          <p:cNvSpPr/>
          <p:nvPr/>
        </p:nvSpPr>
        <p:spPr bwMode="auto">
          <a:xfrm>
            <a:off x="6078809" y="521493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p>
        </p:txBody>
      </p:sp>
      <p:sp>
        <p:nvSpPr>
          <p:cNvPr id="229" name="Rectangle 228">
            <a:extLst>
              <a:ext uri="{FF2B5EF4-FFF2-40B4-BE49-F238E27FC236}">
                <a16:creationId xmlns:a16="http://schemas.microsoft.com/office/drawing/2014/main" id="{F0BC5A13-9B41-4066-A394-5BE370A9B0C9}"/>
              </a:ext>
            </a:extLst>
          </p:cNvPr>
          <p:cNvSpPr/>
          <p:nvPr/>
        </p:nvSpPr>
        <p:spPr bwMode="auto">
          <a:xfrm>
            <a:off x="6345405" y="5214939"/>
            <a:ext cx="264479"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p>
        </p:txBody>
      </p:sp>
      <p:sp>
        <p:nvSpPr>
          <p:cNvPr id="230" name="Rectangle 229">
            <a:extLst>
              <a:ext uri="{FF2B5EF4-FFF2-40B4-BE49-F238E27FC236}">
                <a16:creationId xmlns:a16="http://schemas.microsoft.com/office/drawing/2014/main" id="{63500EC5-8E46-441D-9B97-EFA1CFD34BA5}"/>
              </a:ext>
            </a:extLst>
          </p:cNvPr>
          <p:cNvSpPr/>
          <p:nvPr/>
        </p:nvSpPr>
        <p:spPr bwMode="auto">
          <a:xfrm>
            <a:off x="6603538" y="5214939"/>
            <a:ext cx="266596" cy="293687"/>
          </a:xfrm>
          <a:prstGeom prst="rect">
            <a:avLst/>
          </a:prstGeom>
          <a:solidFill>
            <a:schemeClr val="accent2">
              <a:lumMod val="20000"/>
              <a:lumOff val="80000"/>
            </a:schemeClr>
          </a:solidFill>
          <a:ln w="1270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endParaRPr lang="en-GB" dirty="0"/>
          </a:p>
        </p:txBody>
      </p:sp>
      <p:sp>
        <p:nvSpPr>
          <p:cNvPr id="231" name="Rectangle 230">
            <a:extLst>
              <a:ext uri="{FF2B5EF4-FFF2-40B4-BE49-F238E27FC236}">
                <a16:creationId xmlns:a16="http://schemas.microsoft.com/office/drawing/2014/main" id="{54C1ECF2-681A-4B8C-98C2-DFA0968C0723}"/>
              </a:ext>
            </a:extLst>
          </p:cNvPr>
          <p:cNvSpPr/>
          <p:nvPr/>
        </p:nvSpPr>
        <p:spPr bwMode="auto">
          <a:xfrm>
            <a:off x="6870134" y="5214939"/>
            <a:ext cx="266596" cy="293687"/>
          </a:xfrm>
          <a:prstGeom prst="rect">
            <a:avLst/>
          </a:prstGeom>
          <a:solidFill>
            <a:schemeClr val="accent2">
              <a:lumMod val="20000"/>
              <a:lumOff val="80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p>
        </p:txBody>
      </p:sp>
      <p:sp>
        <p:nvSpPr>
          <p:cNvPr id="232" name="Rectangle 231">
            <a:extLst>
              <a:ext uri="{FF2B5EF4-FFF2-40B4-BE49-F238E27FC236}">
                <a16:creationId xmlns:a16="http://schemas.microsoft.com/office/drawing/2014/main" id="{68467544-A29E-4FC9-B563-65BA7389F540}"/>
              </a:ext>
            </a:extLst>
          </p:cNvPr>
          <p:cNvSpPr/>
          <p:nvPr/>
        </p:nvSpPr>
        <p:spPr bwMode="auto">
          <a:xfrm>
            <a:off x="7130381" y="5214939"/>
            <a:ext cx="266596" cy="293687"/>
          </a:xfrm>
          <a:prstGeom prst="rect">
            <a:avLst/>
          </a:prstGeom>
          <a:solidFill>
            <a:schemeClr val="bg1">
              <a:lumMod val="95000"/>
            </a:schemeClr>
          </a:solidFill>
          <a:ln w="1270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endParaRPr lang="en-GB" dirty="0"/>
          </a:p>
        </p:txBody>
      </p:sp>
      <p:sp>
        <p:nvSpPr>
          <p:cNvPr id="233" name="Rectangle 232">
            <a:extLst>
              <a:ext uri="{FF2B5EF4-FFF2-40B4-BE49-F238E27FC236}">
                <a16:creationId xmlns:a16="http://schemas.microsoft.com/office/drawing/2014/main" id="{7264F9E9-825A-45FC-A9F3-F17FF4B0214C}"/>
              </a:ext>
            </a:extLst>
          </p:cNvPr>
          <p:cNvSpPr/>
          <p:nvPr/>
        </p:nvSpPr>
        <p:spPr bwMode="auto">
          <a:xfrm>
            <a:off x="7396977" y="521493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p>
        </p:txBody>
      </p:sp>
      <p:sp>
        <p:nvSpPr>
          <p:cNvPr id="234" name="Rectangle 233">
            <a:extLst>
              <a:ext uri="{FF2B5EF4-FFF2-40B4-BE49-F238E27FC236}">
                <a16:creationId xmlns:a16="http://schemas.microsoft.com/office/drawing/2014/main" id="{DC4BB3BA-3283-47AA-B665-B6CFDC3A88EE}"/>
              </a:ext>
            </a:extLst>
          </p:cNvPr>
          <p:cNvSpPr/>
          <p:nvPr/>
        </p:nvSpPr>
        <p:spPr bwMode="auto">
          <a:xfrm>
            <a:off x="7663573" y="521493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p>
        </p:txBody>
      </p:sp>
      <p:sp>
        <p:nvSpPr>
          <p:cNvPr id="235" name="Rectangle 234">
            <a:extLst>
              <a:ext uri="{FF2B5EF4-FFF2-40B4-BE49-F238E27FC236}">
                <a16:creationId xmlns:a16="http://schemas.microsoft.com/office/drawing/2014/main" id="{F1737754-A998-45F0-8230-F051B5D4AD67}"/>
              </a:ext>
            </a:extLst>
          </p:cNvPr>
          <p:cNvSpPr/>
          <p:nvPr/>
        </p:nvSpPr>
        <p:spPr bwMode="auto">
          <a:xfrm>
            <a:off x="7930169" y="521493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p>
        </p:txBody>
      </p:sp>
      <p:sp>
        <p:nvSpPr>
          <p:cNvPr id="236" name="Rectangle 235">
            <a:extLst>
              <a:ext uri="{FF2B5EF4-FFF2-40B4-BE49-F238E27FC236}">
                <a16:creationId xmlns:a16="http://schemas.microsoft.com/office/drawing/2014/main" id="{EE5172D5-7B48-4E48-91AE-2CA7BD4EDD4C}"/>
              </a:ext>
            </a:extLst>
          </p:cNvPr>
          <p:cNvSpPr/>
          <p:nvPr/>
        </p:nvSpPr>
        <p:spPr bwMode="auto">
          <a:xfrm>
            <a:off x="8190418" y="521493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p>
        </p:txBody>
      </p:sp>
      <p:sp>
        <p:nvSpPr>
          <p:cNvPr id="237" name="Rectangle 236">
            <a:extLst>
              <a:ext uri="{FF2B5EF4-FFF2-40B4-BE49-F238E27FC236}">
                <a16:creationId xmlns:a16="http://schemas.microsoft.com/office/drawing/2014/main" id="{838CF0B4-EFAD-4B07-8C97-076D28D6FEC5}"/>
              </a:ext>
            </a:extLst>
          </p:cNvPr>
          <p:cNvSpPr/>
          <p:nvPr/>
        </p:nvSpPr>
        <p:spPr bwMode="auto">
          <a:xfrm>
            <a:off x="8457013" y="521493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p>
        </p:txBody>
      </p:sp>
      <p:sp>
        <p:nvSpPr>
          <p:cNvPr id="238" name="Rectangle 237">
            <a:extLst>
              <a:ext uri="{FF2B5EF4-FFF2-40B4-BE49-F238E27FC236}">
                <a16:creationId xmlns:a16="http://schemas.microsoft.com/office/drawing/2014/main" id="{2789C846-9393-4BAF-B67D-85B85FBA65E5}"/>
              </a:ext>
            </a:extLst>
          </p:cNvPr>
          <p:cNvSpPr/>
          <p:nvPr/>
        </p:nvSpPr>
        <p:spPr bwMode="auto">
          <a:xfrm>
            <a:off x="8717261" y="5214939"/>
            <a:ext cx="266596" cy="293687"/>
          </a:xfrm>
          <a:prstGeom prst="rect">
            <a:avLst/>
          </a:prstGeom>
          <a:solidFill>
            <a:schemeClr val="accent2">
              <a:lumMod val="20000"/>
              <a:lumOff val="80000"/>
            </a:schemeClr>
          </a:solidFill>
          <a:ln w="1270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endParaRPr lang="en-GB" dirty="0"/>
          </a:p>
        </p:txBody>
      </p:sp>
      <p:sp>
        <p:nvSpPr>
          <p:cNvPr id="239" name="Rectangle 238">
            <a:extLst>
              <a:ext uri="{FF2B5EF4-FFF2-40B4-BE49-F238E27FC236}">
                <a16:creationId xmlns:a16="http://schemas.microsoft.com/office/drawing/2014/main" id="{04790ED9-4375-4880-AF96-CA269EFA5EB4}"/>
              </a:ext>
            </a:extLst>
          </p:cNvPr>
          <p:cNvSpPr/>
          <p:nvPr/>
        </p:nvSpPr>
        <p:spPr bwMode="auto">
          <a:xfrm>
            <a:off x="8983857" y="5214939"/>
            <a:ext cx="266596" cy="293687"/>
          </a:xfrm>
          <a:prstGeom prst="rect">
            <a:avLst/>
          </a:prstGeom>
          <a:solidFill>
            <a:schemeClr val="accent2">
              <a:lumMod val="20000"/>
              <a:lumOff val="80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p>
        </p:txBody>
      </p:sp>
      <p:sp>
        <p:nvSpPr>
          <p:cNvPr id="240" name="Rectangle 239">
            <a:extLst>
              <a:ext uri="{FF2B5EF4-FFF2-40B4-BE49-F238E27FC236}">
                <a16:creationId xmlns:a16="http://schemas.microsoft.com/office/drawing/2014/main" id="{02211E39-60E9-4E63-BC47-DE53482DEF34}"/>
              </a:ext>
            </a:extLst>
          </p:cNvPr>
          <p:cNvSpPr/>
          <p:nvPr/>
        </p:nvSpPr>
        <p:spPr bwMode="auto">
          <a:xfrm>
            <a:off x="9244106" y="5216525"/>
            <a:ext cx="266596" cy="293688"/>
          </a:xfrm>
          <a:prstGeom prst="rect">
            <a:avLst/>
          </a:prstGeom>
          <a:solidFill>
            <a:schemeClr val="bg1">
              <a:lumMod val="95000"/>
            </a:schemeClr>
          </a:solidFill>
          <a:ln w="1270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endParaRPr lang="en-GB" dirty="0"/>
          </a:p>
        </p:txBody>
      </p:sp>
      <p:sp>
        <p:nvSpPr>
          <p:cNvPr id="241" name="Rectangle 240">
            <a:extLst>
              <a:ext uri="{FF2B5EF4-FFF2-40B4-BE49-F238E27FC236}">
                <a16:creationId xmlns:a16="http://schemas.microsoft.com/office/drawing/2014/main" id="{64CDA333-F3C2-44FF-961E-4077AA4F581D}"/>
              </a:ext>
            </a:extLst>
          </p:cNvPr>
          <p:cNvSpPr/>
          <p:nvPr/>
        </p:nvSpPr>
        <p:spPr bwMode="auto">
          <a:xfrm>
            <a:off x="9510702" y="5216525"/>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p>
        </p:txBody>
      </p:sp>
      <p:sp>
        <p:nvSpPr>
          <p:cNvPr id="242" name="Rectangle 241">
            <a:extLst>
              <a:ext uri="{FF2B5EF4-FFF2-40B4-BE49-F238E27FC236}">
                <a16:creationId xmlns:a16="http://schemas.microsoft.com/office/drawing/2014/main" id="{FADDB3EE-9650-4B78-ACB9-47301A42A6FB}"/>
              </a:ext>
            </a:extLst>
          </p:cNvPr>
          <p:cNvSpPr/>
          <p:nvPr/>
        </p:nvSpPr>
        <p:spPr bwMode="auto">
          <a:xfrm>
            <a:off x="9777298" y="5216525"/>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p>
        </p:txBody>
      </p:sp>
      <p:sp>
        <p:nvSpPr>
          <p:cNvPr id="243" name="Rectangle 242">
            <a:extLst>
              <a:ext uri="{FF2B5EF4-FFF2-40B4-BE49-F238E27FC236}">
                <a16:creationId xmlns:a16="http://schemas.microsoft.com/office/drawing/2014/main" id="{0F882B9E-7EF4-4D0B-82FA-B783F3FEB709}"/>
              </a:ext>
            </a:extLst>
          </p:cNvPr>
          <p:cNvSpPr/>
          <p:nvPr/>
        </p:nvSpPr>
        <p:spPr bwMode="auto">
          <a:xfrm>
            <a:off x="10043893" y="5216525"/>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p>
        </p:txBody>
      </p:sp>
      <p:sp>
        <p:nvSpPr>
          <p:cNvPr id="244" name="Rectangle 243">
            <a:extLst>
              <a:ext uri="{FF2B5EF4-FFF2-40B4-BE49-F238E27FC236}">
                <a16:creationId xmlns:a16="http://schemas.microsoft.com/office/drawing/2014/main" id="{1EE2AC56-2A7D-4DE3-A325-026EE799D36F}"/>
              </a:ext>
            </a:extLst>
          </p:cNvPr>
          <p:cNvSpPr/>
          <p:nvPr/>
        </p:nvSpPr>
        <p:spPr bwMode="auto">
          <a:xfrm>
            <a:off x="10304141" y="5216525"/>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p>
        </p:txBody>
      </p:sp>
      <p:sp>
        <p:nvSpPr>
          <p:cNvPr id="245" name="Rectangle 244">
            <a:extLst>
              <a:ext uri="{FF2B5EF4-FFF2-40B4-BE49-F238E27FC236}">
                <a16:creationId xmlns:a16="http://schemas.microsoft.com/office/drawing/2014/main" id="{74405B83-CFF6-4F28-B9FA-2DCC70EA0D55}"/>
              </a:ext>
            </a:extLst>
          </p:cNvPr>
          <p:cNvSpPr/>
          <p:nvPr/>
        </p:nvSpPr>
        <p:spPr bwMode="auto">
          <a:xfrm>
            <a:off x="10570737" y="5216525"/>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p>
        </p:txBody>
      </p:sp>
      <p:sp>
        <p:nvSpPr>
          <p:cNvPr id="246" name="Rectangle 245">
            <a:extLst>
              <a:ext uri="{FF2B5EF4-FFF2-40B4-BE49-F238E27FC236}">
                <a16:creationId xmlns:a16="http://schemas.microsoft.com/office/drawing/2014/main" id="{F4951F79-9009-462D-9197-16C95F796C35}"/>
              </a:ext>
            </a:extLst>
          </p:cNvPr>
          <p:cNvSpPr/>
          <p:nvPr/>
        </p:nvSpPr>
        <p:spPr bwMode="auto">
          <a:xfrm>
            <a:off x="2376089" y="5214939"/>
            <a:ext cx="8461243" cy="293687"/>
          </a:xfrm>
          <a:prstGeom prst="rect">
            <a:avLst/>
          </a:prstGeom>
          <a:noFill/>
          <a:ln w="1270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endParaRPr lang="en-GB" dirty="0"/>
          </a:p>
        </p:txBody>
      </p:sp>
      <p:sp>
        <p:nvSpPr>
          <p:cNvPr id="247" name="Rectangle 246">
            <a:extLst>
              <a:ext uri="{FF2B5EF4-FFF2-40B4-BE49-F238E27FC236}">
                <a16:creationId xmlns:a16="http://schemas.microsoft.com/office/drawing/2014/main" id="{ACA21F53-9D87-4829-A75B-79165AB54132}"/>
              </a:ext>
            </a:extLst>
          </p:cNvPr>
          <p:cNvSpPr/>
          <p:nvPr/>
        </p:nvSpPr>
        <p:spPr bwMode="auto">
          <a:xfrm>
            <a:off x="3438241" y="5613400"/>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b="0" dirty="0"/>
          </a:p>
        </p:txBody>
      </p:sp>
      <p:sp>
        <p:nvSpPr>
          <p:cNvPr id="248" name="Rectangle 247">
            <a:extLst>
              <a:ext uri="{FF2B5EF4-FFF2-40B4-BE49-F238E27FC236}">
                <a16:creationId xmlns:a16="http://schemas.microsoft.com/office/drawing/2014/main" id="{680EE6F4-E535-4A35-8ACE-98B0D397AA69}"/>
              </a:ext>
            </a:extLst>
          </p:cNvPr>
          <p:cNvSpPr/>
          <p:nvPr/>
        </p:nvSpPr>
        <p:spPr bwMode="auto">
          <a:xfrm>
            <a:off x="3704837" y="5613400"/>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p>
        </p:txBody>
      </p:sp>
      <p:sp>
        <p:nvSpPr>
          <p:cNvPr id="249" name="Rectangle 248">
            <a:extLst>
              <a:ext uri="{FF2B5EF4-FFF2-40B4-BE49-F238E27FC236}">
                <a16:creationId xmlns:a16="http://schemas.microsoft.com/office/drawing/2014/main" id="{AE18B99B-C8E6-47AA-BBE3-6224E60697BD}"/>
              </a:ext>
            </a:extLst>
          </p:cNvPr>
          <p:cNvSpPr/>
          <p:nvPr/>
        </p:nvSpPr>
        <p:spPr bwMode="auto">
          <a:xfrm>
            <a:off x="3965085" y="5613400"/>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p>
        </p:txBody>
      </p:sp>
      <p:sp>
        <p:nvSpPr>
          <p:cNvPr id="250" name="Rectangle 249">
            <a:extLst>
              <a:ext uri="{FF2B5EF4-FFF2-40B4-BE49-F238E27FC236}">
                <a16:creationId xmlns:a16="http://schemas.microsoft.com/office/drawing/2014/main" id="{7026D9A0-601D-4465-BD12-B0117C76C3D9}"/>
              </a:ext>
            </a:extLst>
          </p:cNvPr>
          <p:cNvSpPr/>
          <p:nvPr/>
        </p:nvSpPr>
        <p:spPr bwMode="auto">
          <a:xfrm>
            <a:off x="4231680" y="5613400"/>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b="0" dirty="0"/>
          </a:p>
        </p:txBody>
      </p:sp>
      <p:sp>
        <p:nvSpPr>
          <p:cNvPr id="251" name="Rectangle 250">
            <a:extLst>
              <a:ext uri="{FF2B5EF4-FFF2-40B4-BE49-F238E27FC236}">
                <a16:creationId xmlns:a16="http://schemas.microsoft.com/office/drawing/2014/main" id="{93D2A38F-3799-4812-BC1D-CA59D80DFC40}"/>
              </a:ext>
            </a:extLst>
          </p:cNvPr>
          <p:cNvSpPr/>
          <p:nvPr/>
        </p:nvSpPr>
        <p:spPr bwMode="auto">
          <a:xfrm>
            <a:off x="2376089" y="5611814"/>
            <a:ext cx="266596" cy="293687"/>
          </a:xfrm>
          <a:prstGeom prst="rect">
            <a:avLst/>
          </a:prstGeom>
          <a:solidFill>
            <a:schemeClr val="accent2">
              <a:lumMod val="20000"/>
              <a:lumOff val="80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b="0" dirty="0"/>
          </a:p>
        </p:txBody>
      </p:sp>
      <p:sp>
        <p:nvSpPr>
          <p:cNvPr id="252" name="Rectangle 251">
            <a:extLst>
              <a:ext uri="{FF2B5EF4-FFF2-40B4-BE49-F238E27FC236}">
                <a16:creationId xmlns:a16="http://schemas.microsoft.com/office/drawing/2014/main" id="{CA046161-FD15-412C-B516-B2AF8812FD62}"/>
              </a:ext>
            </a:extLst>
          </p:cNvPr>
          <p:cNvSpPr/>
          <p:nvPr/>
        </p:nvSpPr>
        <p:spPr bwMode="auto">
          <a:xfrm>
            <a:off x="2642685" y="5611814"/>
            <a:ext cx="266596" cy="293687"/>
          </a:xfrm>
          <a:prstGeom prst="rect">
            <a:avLst/>
          </a:prstGeom>
          <a:solidFill>
            <a:schemeClr val="accent2">
              <a:lumMod val="20000"/>
              <a:lumOff val="80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b="0" dirty="0"/>
          </a:p>
        </p:txBody>
      </p:sp>
      <p:sp>
        <p:nvSpPr>
          <p:cNvPr id="253" name="Rectangle 252">
            <a:extLst>
              <a:ext uri="{FF2B5EF4-FFF2-40B4-BE49-F238E27FC236}">
                <a16:creationId xmlns:a16="http://schemas.microsoft.com/office/drawing/2014/main" id="{D403DAA8-43DE-4557-AFE5-36AD52577701}"/>
              </a:ext>
            </a:extLst>
          </p:cNvPr>
          <p:cNvSpPr/>
          <p:nvPr/>
        </p:nvSpPr>
        <p:spPr bwMode="auto">
          <a:xfrm>
            <a:off x="2902933" y="5611814"/>
            <a:ext cx="266596" cy="293687"/>
          </a:xfrm>
          <a:prstGeom prst="rect">
            <a:avLst/>
          </a:prstGeom>
          <a:solidFill>
            <a:schemeClr val="bg1">
              <a:lumMod val="95000"/>
            </a:schemeClr>
          </a:solidFill>
          <a:ln w="1270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endParaRPr lang="en-GB" b="0" dirty="0"/>
          </a:p>
        </p:txBody>
      </p:sp>
      <p:sp>
        <p:nvSpPr>
          <p:cNvPr id="254" name="Rectangle 253">
            <a:extLst>
              <a:ext uri="{FF2B5EF4-FFF2-40B4-BE49-F238E27FC236}">
                <a16:creationId xmlns:a16="http://schemas.microsoft.com/office/drawing/2014/main" id="{CF54396A-6F17-4FA6-B1EB-556C71DB8397}"/>
              </a:ext>
            </a:extLst>
          </p:cNvPr>
          <p:cNvSpPr/>
          <p:nvPr/>
        </p:nvSpPr>
        <p:spPr bwMode="auto">
          <a:xfrm>
            <a:off x="3169529" y="5611814"/>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b="0" dirty="0"/>
          </a:p>
        </p:txBody>
      </p:sp>
      <p:sp>
        <p:nvSpPr>
          <p:cNvPr id="255" name="Rectangle 254">
            <a:extLst>
              <a:ext uri="{FF2B5EF4-FFF2-40B4-BE49-F238E27FC236}">
                <a16:creationId xmlns:a16="http://schemas.microsoft.com/office/drawing/2014/main" id="{AF11F6FB-563F-4E65-9B80-A911D703747B}"/>
              </a:ext>
            </a:extLst>
          </p:cNvPr>
          <p:cNvSpPr/>
          <p:nvPr/>
        </p:nvSpPr>
        <p:spPr bwMode="auto">
          <a:xfrm>
            <a:off x="4491929" y="5613400"/>
            <a:ext cx="266596" cy="293688"/>
          </a:xfrm>
          <a:prstGeom prst="rect">
            <a:avLst/>
          </a:prstGeom>
          <a:solidFill>
            <a:schemeClr val="accent2">
              <a:lumMod val="20000"/>
              <a:lumOff val="80000"/>
            </a:schemeClr>
          </a:solidFill>
          <a:ln w="1270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endParaRPr lang="en-GB" dirty="0"/>
          </a:p>
        </p:txBody>
      </p:sp>
      <p:sp>
        <p:nvSpPr>
          <p:cNvPr id="256" name="Rectangle 255">
            <a:extLst>
              <a:ext uri="{FF2B5EF4-FFF2-40B4-BE49-F238E27FC236}">
                <a16:creationId xmlns:a16="http://schemas.microsoft.com/office/drawing/2014/main" id="{80EDCD95-69CA-4335-8293-21EA46D22CEE}"/>
              </a:ext>
            </a:extLst>
          </p:cNvPr>
          <p:cNvSpPr/>
          <p:nvPr/>
        </p:nvSpPr>
        <p:spPr bwMode="auto">
          <a:xfrm>
            <a:off x="4758525" y="5613400"/>
            <a:ext cx="266596" cy="293688"/>
          </a:xfrm>
          <a:prstGeom prst="rect">
            <a:avLst/>
          </a:prstGeom>
          <a:solidFill>
            <a:schemeClr val="accent2">
              <a:lumMod val="20000"/>
              <a:lumOff val="80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p>
        </p:txBody>
      </p:sp>
      <p:sp>
        <p:nvSpPr>
          <p:cNvPr id="257" name="Rectangle 256">
            <a:extLst>
              <a:ext uri="{FF2B5EF4-FFF2-40B4-BE49-F238E27FC236}">
                <a16:creationId xmlns:a16="http://schemas.microsoft.com/office/drawing/2014/main" id="{0F3DBB0A-E33B-4D0B-9222-34DFE6EED0F1}"/>
              </a:ext>
            </a:extLst>
          </p:cNvPr>
          <p:cNvSpPr/>
          <p:nvPr/>
        </p:nvSpPr>
        <p:spPr bwMode="auto">
          <a:xfrm>
            <a:off x="5018773" y="5613400"/>
            <a:ext cx="266596" cy="293688"/>
          </a:xfrm>
          <a:prstGeom prst="rect">
            <a:avLst/>
          </a:prstGeom>
          <a:solidFill>
            <a:schemeClr val="bg1">
              <a:lumMod val="95000"/>
            </a:schemeClr>
          </a:solidFill>
          <a:ln w="1270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endParaRPr lang="en-GB" dirty="0"/>
          </a:p>
        </p:txBody>
      </p:sp>
      <p:sp>
        <p:nvSpPr>
          <p:cNvPr id="258" name="Rectangle 257">
            <a:extLst>
              <a:ext uri="{FF2B5EF4-FFF2-40B4-BE49-F238E27FC236}">
                <a16:creationId xmlns:a16="http://schemas.microsoft.com/office/drawing/2014/main" id="{B301D9C8-4F91-4BD8-AC6C-2EA27406DD46}"/>
              </a:ext>
            </a:extLst>
          </p:cNvPr>
          <p:cNvSpPr/>
          <p:nvPr/>
        </p:nvSpPr>
        <p:spPr bwMode="auto">
          <a:xfrm>
            <a:off x="5285369" y="5613400"/>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p>
        </p:txBody>
      </p:sp>
      <p:sp>
        <p:nvSpPr>
          <p:cNvPr id="259" name="Rectangle 258">
            <a:extLst>
              <a:ext uri="{FF2B5EF4-FFF2-40B4-BE49-F238E27FC236}">
                <a16:creationId xmlns:a16="http://schemas.microsoft.com/office/drawing/2014/main" id="{7A012EC5-7E7D-4A60-8603-44BD179E1FD0}"/>
              </a:ext>
            </a:extLst>
          </p:cNvPr>
          <p:cNvSpPr/>
          <p:nvPr/>
        </p:nvSpPr>
        <p:spPr bwMode="auto">
          <a:xfrm>
            <a:off x="5551965" y="5613400"/>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p>
        </p:txBody>
      </p:sp>
      <p:sp>
        <p:nvSpPr>
          <p:cNvPr id="260" name="Rectangle 259">
            <a:extLst>
              <a:ext uri="{FF2B5EF4-FFF2-40B4-BE49-F238E27FC236}">
                <a16:creationId xmlns:a16="http://schemas.microsoft.com/office/drawing/2014/main" id="{16867343-A556-4F80-8B22-FBB974F28CF9}"/>
              </a:ext>
            </a:extLst>
          </p:cNvPr>
          <p:cNvSpPr/>
          <p:nvPr/>
        </p:nvSpPr>
        <p:spPr bwMode="auto">
          <a:xfrm>
            <a:off x="5818560" y="5613400"/>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p>
        </p:txBody>
      </p:sp>
      <p:sp>
        <p:nvSpPr>
          <p:cNvPr id="261" name="Rectangle 260">
            <a:extLst>
              <a:ext uri="{FF2B5EF4-FFF2-40B4-BE49-F238E27FC236}">
                <a16:creationId xmlns:a16="http://schemas.microsoft.com/office/drawing/2014/main" id="{E30C5FD2-D184-4A4C-BDF6-270A8EE846AE}"/>
              </a:ext>
            </a:extLst>
          </p:cNvPr>
          <p:cNvSpPr/>
          <p:nvPr/>
        </p:nvSpPr>
        <p:spPr bwMode="auto">
          <a:xfrm>
            <a:off x="6078809" y="5613400"/>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p>
        </p:txBody>
      </p:sp>
      <p:sp>
        <p:nvSpPr>
          <p:cNvPr id="262" name="Rectangle 261">
            <a:extLst>
              <a:ext uri="{FF2B5EF4-FFF2-40B4-BE49-F238E27FC236}">
                <a16:creationId xmlns:a16="http://schemas.microsoft.com/office/drawing/2014/main" id="{A59DB2FF-FB37-4BC5-8635-E4F1E8FA3E74}"/>
              </a:ext>
            </a:extLst>
          </p:cNvPr>
          <p:cNvSpPr/>
          <p:nvPr/>
        </p:nvSpPr>
        <p:spPr bwMode="auto">
          <a:xfrm>
            <a:off x="6345405" y="5613400"/>
            <a:ext cx="264479"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p>
        </p:txBody>
      </p:sp>
      <p:sp>
        <p:nvSpPr>
          <p:cNvPr id="263" name="Rectangle 262">
            <a:extLst>
              <a:ext uri="{FF2B5EF4-FFF2-40B4-BE49-F238E27FC236}">
                <a16:creationId xmlns:a16="http://schemas.microsoft.com/office/drawing/2014/main" id="{E4C98F76-4477-48A2-AFE8-3F85B70B9CDC}"/>
              </a:ext>
            </a:extLst>
          </p:cNvPr>
          <p:cNvSpPr/>
          <p:nvPr/>
        </p:nvSpPr>
        <p:spPr bwMode="auto">
          <a:xfrm>
            <a:off x="6603538" y="5613400"/>
            <a:ext cx="266596" cy="293688"/>
          </a:xfrm>
          <a:prstGeom prst="rect">
            <a:avLst/>
          </a:prstGeom>
          <a:solidFill>
            <a:schemeClr val="accent2">
              <a:lumMod val="20000"/>
              <a:lumOff val="80000"/>
            </a:schemeClr>
          </a:solidFill>
          <a:ln w="1270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endParaRPr lang="en-GB" dirty="0"/>
          </a:p>
        </p:txBody>
      </p:sp>
      <p:sp>
        <p:nvSpPr>
          <p:cNvPr id="264" name="Rectangle 263">
            <a:extLst>
              <a:ext uri="{FF2B5EF4-FFF2-40B4-BE49-F238E27FC236}">
                <a16:creationId xmlns:a16="http://schemas.microsoft.com/office/drawing/2014/main" id="{E18F452F-8C64-433D-BB36-A46EC1942B82}"/>
              </a:ext>
            </a:extLst>
          </p:cNvPr>
          <p:cNvSpPr/>
          <p:nvPr/>
        </p:nvSpPr>
        <p:spPr bwMode="auto">
          <a:xfrm>
            <a:off x="6870134" y="5613400"/>
            <a:ext cx="266596" cy="293688"/>
          </a:xfrm>
          <a:prstGeom prst="rect">
            <a:avLst/>
          </a:prstGeom>
          <a:solidFill>
            <a:schemeClr val="accent2">
              <a:lumMod val="20000"/>
              <a:lumOff val="80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p>
        </p:txBody>
      </p:sp>
      <p:sp>
        <p:nvSpPr>
          <p:cNvPr id="265" name="Rectangle 264">
            <a:extLst>
              <a:ext uri="{FF2B5EF4-FFF2-40B4-BE49-F238E27FC236}">
                <a16:creationId xmlns:a16="http://schemas.microsoft.com/office/drawing/2014/main" id="{855B42FB-29BA-4AF7-BC4B-DA0ABBE41273}"/>
              </a:ext>
            </a:extLst>
          </p:cNvPr>
          <p:cNvSpPr/>
          <p:nvPr/>
        </p:nvSpPr>
        <p:spPr bwMode="auto">
          <a:xfrm>
            <a:off x="7130381" y="5613400"/>
            <a:ext cx="266596" cy="293688"/>
          </a:xfrm>
          <a:prstGeom prst="rect">
            <a:avLst/>
          </a:prstGeom>
          <a:solidFill>
            <a:schemeClr val="bg1">
              <a:lumMod val="95000"/>
            </a:schemeClr>
          </a:solidFill>
          <a:ln w="1270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endParaRPr lang="en-GB" dirty="0"/>
          </a:p>
        </p:txBody>
      </p:sp>
      <p:sp>
        <p:nvSpPr>
          <p:cNvPr id="266" name="Rectangle 265">
            <a:extLst>
              <a:ext uri="{FF2B5EF4-FFF2-40B4-BE49-F238E27FC236}">
                <a16:creationId xmlns:a16="http://schemas.microsoft.com/office/drawing/2014/main" id="{63E3F070-C9A2-42BC-B7A2-C87D917A06CE}"/>
              </a:ext>
            </a:extLst>
          </p:cNvPr>
          <p:cNvSpPr/>
          <p:nvPr/>
        </p:nvSpPr>
        <p:spPr bwMode="auto">
          <a:xfrm>
            <a:off x="7396977" y="5613400"/>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p>
        </p:txBody>
      </p:sp>
      <p:sp>
        <p:nvSpPr>
          <p:cNvPr id="267" name="Rectangle 266">
            <a:extLst>
              <a:ext uri="{FF2B5EF4-FFF2-40B4-BE49-F238E27FC236}">
                <a16:creationId xmlns:a16="http://schemas.microsoft.com/office/drawing/2014/main" id="{F3F2DEC9-3726-47EC-AC0F-1453D9DAD39E}"/>
              </a:ext>
            </a:extLst>
          </p:cNvPr>
          <p:cNvSpPr/>
          <p:nvPr/>
        </p:nvSpPr>
        <p:spPr bwMode="auto">
          <a:xfrm>
            <a:off x="7663573" y="5613400"/>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p>
        </p:txBody>
      </p:sp>
      <p:sp>
        <p:nvSpPr>
          <p:cNvPr id="268" name="Rectangle 267">
            <a:extLst>
              <a:ext uri="{FF2B5EF4-FFF2-40B4-BE49-F238E27FC236}">
                <a16:creationId xmlns:a16="http://schemas.microsoft.com/office/drawing/2014/main" id="{AB1171BE-B72B-49B7-B5E6-89578B60F4E0}"/>
              </a:ext>
            </a:extLst>
          </p:cNvPr>
          <p:cNvSpPr/>
          <p:nvPr/>
        </p:nvSpPr>
        <p:spPr bwMode="auto">
          <a:xfrm>
            <a:off x="7930169" y="5613400"/>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p>
        </p:txBody>
      </p:sp>
      <p:sp>
        <p:nvSpPr>
          <p:cNvPr id="269" name="Rectangle 268">
            <a:extLst>
              <a:ext uri="{FF2B5EF4-FFF2-40B4-BE49-F238E27FC236}">
                <a16:creationId xmlns:a16="http://schemas.microsoft.com/office/drawing/2014/main" id="{C3BA80F5-DD02-4F0C-8FC3-712CA4609A72}"/>
              </a:ext>
            </a:extLst>
          </p:cNvPr>
          <p:cNvSpPr/>
          <p:nvPr/>
        </p:nvSpPr>
        <p:spPr bwMode="auto">
          <a:xfrm>
            <a:off x="8190418" y="5613400"/>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p>
        </p:txBody>
      </p:sp>
      <p:sp>
        <p:nvSpPr>
          <p:cNvPr id="270" name="Rectangle 269">
            <a:extLst>
              <a:ext uri="{FF2B5EF4-FFF2-40B4-BE49-F238E27FC236}">
                <a16:creationId xmlns:a16="http://schemas.microsoft.com/office/drawing/2014/main" id="{34C4BB03-F934-48E6-BDD1-917B4B43A490}"/>
              </a:ext>
            </a:extLst>
          </p:cNvPr>
          <p:cNvSpPr/>
          <p:nvPr/>
        </p:nvSpPr>
        <p:spPr bwMode="auto">
          <a:xfrm>
            <a:off x="8457013" y="5613400"/>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p>
        </p:txBody>
      </p:sp>
      <p:sp>
        <p:nvSpPr>
          <p:cNvPr id="271" name="Rectangle 270">
            <a:extLst>
              <a:ext uri="{FF2B5EF4-FFF2-40B4-BE49-F238E27FC236}">
                <a16:creationId xmlns:a16="http://schemas.microsoft.com/office/drawing/2014/main" id="{4F32715E-0082-4AC0-8C78-4A9E2C7B665C}"/>
              </a:ext>
            </a:extLst>
          </p:cNvPr>
          <p:cNvSpPr/>
          <p:nvPr/>
        </p:nvSpPr>
        <p:spPr bwMode="auto">
          <a:xfrm>
            <a:off x="8717261" y="5613400"/>
            <a:ext cx="266596" cy="293688"/>
          </a:xfrm>
          <a:prstGeom prst="rect">
            <a:avLst/>
          </a:prstGeom>
          <a:solidFill>
            <a:schemeClr val="accent2">
              <a:lumMod val="20000"/>
              <a:lumOff val="80000"/>
            </a:schemeClr>
          </a:solidFill>
          <a:ln w="1270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endParaRPr lang="en-GB" dirty="0"/>
          </a:p>
        </p:txBody>
      </p:sp>
      <p:sp>
        <p:nvSpPr>
          <p:cNvPr id="272" name="Rectangle 271">
            <a:extLst>
              <a:ext uri="{FF2B5EF4-FFF2-40B4-BE49-F238E27FC236}">
                <a16:creationId xmlns:a16="http://schemas.microsoft.com/office/drawing/2014/main" id="{C2086C53-4D9F-4FEB-AD23-DCA16A715F6A}"/>
              </a:ext>
            </a:extLst>
          </p:cNvPr>
          <p:cNvSpPr/>
          <p:nvPr/>
        </p:nvSpPr>
        <p:spPr bwMode="auto">
          <a:xfrm>
            <a:off x="8983857" y="5613400"/>
            <a:ext cx="266596" cy="293688"/>
          </a:xfrm>
          <a:prstGeom prst="rect">
            <a:avLst/>
          </a:prstGeom>
          <a:solidFill>
            <a:schemeClr val="accent2">
              <a:lumMod val="20000"/>
              <a:lumOff val="80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p>
        </p:txBody>
      </p:sp>
      <p:sp>
        <p:nvSpPr>
          <p:cNvPr id="273" name="Rectangle 272">
            <a:extLst>
              <a:ext uri="{FF2B5EF4-FFF2-40B4-BE49-F238E27FC236}">
                <a16:creationId xmlns:a16="http://schemas.microsoft.com/office/drawing/2014/main" id="{86F3932F-AAEA-4230-BD86-DF66E64008F4}"/>
              </a:ext>
            </a:extLst>
          </p:cNvPr>
          <p:cNvSpPr/>
          <p:nvPr/>
        </p:nvSpPr>
        <p:spPr bwMode="auto">
          <a:xfrm>
            <a:off x="9244106" y="5614989"/>
            <a:ext cx="266596" cy="293687"/>
          </a:xfrm>
          <a:prstGeom prst="rect">
            <a:avLst/>
          </a:prstGeom>
          <a:solidFill>
            <a:schemeClr val="bg1">
              <a:lumMod val="95000"/>
            </a:schemeClr>
          </a:solidFill>
          <a:ln w="1270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endParaRPr lang="en-GB" dirty="0"/>
          </a:p>
        </p:txBody>
      </p:sp>
      <p:sp>
        <p:nvSpPr>
          <p:cNvPr id="274" name="Rectangle 273">
            <a:extLst>
              <a:ext uri="{FF2B5EF4-FFF2-40B4-BE49-F238E27FC236}">
                <a16:creationId xmlns:a16="http://schemas.microsoft.com/office/drawing/2014/main" id="{170A46B0-401D-4BD2-8909-AB2807BB8C1A}"/>
              </a:ext>
            </a:extLst>
          </p:cNvPr>
          <p:cNvSpPr/>
          <p:nvPr/>
        </p:nvSpPr>
        <p:spPr bwMode="auto">
          <a:xfrm>
            <a:off x="9510702" y="561498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p>
        </p:txBody>
      </p:sp>
      <p:sp>
        <p:nvSpPr>
          <p:cNvPr id="275" name="Rectangle 274">
            <a:extLst>
              <a:ext uri="{FF2B5EF4-FFF2-40B4-BE49-F238E27FC236}">
                <a16:creationId xmlns:a16="http://schemas.microsoft.com/office/drawing/2014/main" id="{133DEA09-32AF-4448-9CB9-93EA926F39EA}"/>
              </a:ext>
            </a:extLst>
          </p:cNvPr>
          <p:cNvSpPr/>
          <p:nvPr/>
        </p:nvSpPr>
        <p:spPr bwMode="auto">
          <a:xfrm>
            <a:off x="9777298" y="561498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p>
        </p:txBody>
      </p:sp>
      <p:sp>
        <p:nvSpPr>
          <p:cNvPr id="276" name="Rectangle 275">
            <a:extLst>
              <a:ext uri="{FF2B5EF4-FFF2-40B4-BE49-F238E27FC236}">
                <a16:creationId xmlns:a16="http://schemas.microsoft.com/office/drawing/2014/main" id="{72868636-3924-45F6-842D-93C184944F63}"/>
              </a:ext>
            </a:extLst>
          </p:cNvPr>
          <p:cNvSpPr/>
          <p:nvPr/>
        </p:nvSpPr>
        <p:spPr bwMode="auto">
          <a:xfrm>
            <a:off x="10043893" y="561498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p>
        </p:txBody>
      </p:sp>
      <p:sp>
        <p:nvSpPr>
          <p:cNvPr id="277" name="Rectangle 276">
            <a:extLst>
              <a:ext uri="{FF2B5EF4-FFF2-40B4-BE49-F238E27FC236}">
                <a16:creationId xmlns:a16="http://schemas.microsoft.com/office/drawing/2014/main" id="{4F7738C2-E278-49B0-A6B8-B0D349BC9244}"/>
              </a:ext>
            </a:extLst>
          </p:cNvPr>
          <p:cNvSpPr/>
          <p:nvPr/>
        </p:nvSpPr>
        <p:spPr bwMode="auto">
          <a:xfrm>
            <a:off x="10304141" y="561498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p>
        </p:txBody>
      </p:sp>
      <p:sp>
        <p:nvSpPr>
          <p:cNvPr id="278" name="Rectangle 277">
            <a:extLst>
              <a:ext uri="{FF2B5EF4-FFF2-40B4-BE49-F238E27FC236}">
                <a16:creationId xmlns:a16="http://schemas.microsoft.com/office/drawing/2014/main" id="{931B8AEA-D87F-420E-BB82-12450B45C937}"/>
              </a:ext>
            </a:extLst>
          </p:cNvPr>
          <p:cNvSpPr/>
          <p:nvPr/>
        </p:nvSpPr>
        <p:spPr bwMode="auto">
          <a:xfrm>
            <a:off x="10570737" y="561498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p>
        </p:txBody>
      </p:sp>
      <p:sp>
        <p:nvSpPr>
          <p:cNvPr id="279" name="Rectangle 278">
            <a:extLst>
              <a:ext uri="{FF2B5EF4-FFF2-40B4-BE49-F238E27FC236}">
                <a16:creationId xmlns:a16="http://schemas.microsoft.com/office/drawing/2014/main" id="{0E4CEF61-460D-490A-841B-1F859E92F079}"/>
              </a:ext>
            </a:extLst>
          </p:cNvPr>
          <p:cNvSpPr/>
          <p:nvPr/>
        </p:nvSpPr>
        <p:spPr bwMode="auto">
          <a:xfrm>
            <a:off x="2376089" y="5613400"/>
            <a:ext cx="8461243" cy="293688"/>
          </a:xfrm>
          <a:prstGeom prst="rect">
            <a:avLst/>
          </a:prstGeom>
          <a:noFill/>
          <a:ln w="1270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endParaRPr lang="en-GB" dirty="0"/>
          </a:p>
        </p:txBody>
      </p:sp>
      <p:sp>
        <p:nvSpPr>
          <p:cNvPr id="280" name="TextBox 149">
            <a:extLst>
              <a:ext uri="{FF2B5EF4-FFF2-40B4-BE49-F238E27FC236}">
                <a16:creationId xmlns:a16="http://schemas.microsoft.com/office/drawing/2014/main" id="{679A71D5-8ADE-4BEF-8342-D2DB01FE8A1E}"/>
              </a:ext>
            </a:extLst>
          </p:cNvPr>
          <p:cNvSpPr txBox="1">
            <a:spLocks noChangeArrowheads="1"/>
          </p:cNvSpPr>
          <p:nvPr/>
        </p:nvSpPr>
        <p:spPr bwMode="auto">
          <a:xfrm>
            <a:off x="696113" y="3119438"/>
            <a:ext cx="1644007" cy="31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b="0" dirty="0"/>
              <a:t>0xE000E418</a:t>
            </a:r>
          </a:p>
        </p:txBody>
      </p:sp>
      <p:sp>
        <p:nvSpPr>
          <p:cNvPr id="281" name="TextBox 149">
            <a:extLst>
              <a:ext uri="{FF2B5EF4-FFF2-40B4-BE49-F238E27FC236}">
                <a16:creationId xmlns:a16="http://schemas.microsoft.com/office/drawing/2014/main" id="{1009D521-A899-4ED5-846B-3D5B0B5CDA3D}"/>
              </a:ext>
            </a:extLst>
          </p:cNvPr>
          <p:cNvSpPr txBox="1">
            <a:spLocks noChangeArrowheads="1"/>
          </p:cNvSpPr>
          <p:nvPr/>
        </p:nvSpPr>
        <p:spPr bwMode="auto">
          <a:xfrm>
            <a:off x="696113" y="3517900"/>
            <a:ext cx="1644007" cy="31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b="0" dirty="0"/>
              <a:t>0xE000E414</a:t>
            </a:r>
          </a:p>
        </p:txBody>
      </p:sp>
      <p:sp>
        <p:nvSpPr>
          <p:cNvPr id="282" name="TextBox 149">
            <a:extLst>
              <a:ext uri="{FF2B5EF4-FFF2-40B4-BE49-F238E27FC236}">
                <a16:creationId xmlns:a16="http://schemas.microsoft.com/office/drawing/2014/main" id="{F71444B3-54CA-48DB-8D93-F4DD6DC12F68}"/>
              </a:ext>
            </a:extLst>
          </p:cNvPr>
          <p:cNvSpPr txBox="1">
            <a:spLocks noChangeArrowheads="1"/>
          </p:cNvSpPr>
          <p:nvPr/>
        </p:nvSpPr>
        <p:spPr bwMode="auto">
          <a:xfrm>
            <a:off x="696113" y="3943350"/>
            <a:ext cx="1644007" cy="31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b="0" dirty="0"/>
              <a:t>0xE000E410</a:t>
            </a:r>
          </a:p>
        </p:txBody>
      </p:sp>
      <p:sp>
        <p:nvSpPr>
          <p:cNvPr id="283" name="TextBox 149">
            <a:extLst>
              <a:ext uri="{FF2B5EF4-FFF2-40B4-BE49-F238E27FC236}">
                <a16:creationId xmlns:a16="http://schemas.microsoft.com/office/drawing/2014/main" id="{A1A4F1AD-FE00-4488-8818-EB8FCA073791}"/>
              </a:ext>
            </a:extLst>
          </p:cNvPr>
          <p:cNvSpPr txBox="1">
            <a:spLocks noChangeArrowheads="1"/>
          </p:cNvSpPr>
          <p:nvPr/>
        </p:nvSpPr>
        <p:spPr bwMode="auto">
          <a:xfrm>
            <a:off x="696113" y="4368800"/>
            <a:ext cx="1644007" cy="31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b="0" dirty="0"/>
              <a:t>0xE000E40C</a:t>
            </a:r>
          </a:p>
        </p:txBody>
      </p:sp>
      <p:sp>
        <p:nvSpPr>
          <p:cNvPr id="284" name="TextBox 149">
            <a:extLst>
              <a:ext uri="{FF2B5EF4-FFF2-40B4-BE49-F238E27FC236}">
                <a16:creationId xmlns:a16="http://schemas.microsoft.com/office/drawing/2014/main" id="{D9B80250-6F41-4213-9A91-CC1B0477C334}"/>
              </a:ext>
            </a:extLst>
          </p:cNvPr>
          <p:cNvSpPr txBox="1">
            <a:spLocks noChangeArrowheads="1"/>
          </p:cNvSpPr>
          <p:nvPr/>
        </p:nvSpPr>
        <p:spPr bwMode="auto">
          <a:xfrm>
            <a:off x="696113" y="4799013"/>
            <a:ext cx="1644007" cy="31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b="0" dirty="0"/>
              <a:t>0xE000E408</a:t>
            </a:r>
          </a:p>
        </p:txBody>
      </p:sp>
      <p:sp>
        <p:nvSpPr>
          <p:cNvPr id="285" name="TextBox 149">
            <a:extLst>
              <a:ext uri="{FF2B5EF4-FFF2-40B4-BE49-F238E27FC236}">
                <a16:creationId xmlns:a16="http://schemas.microsoft.com/office/drawing/2014/main" id="{7F16E29B-EE6B-4714-BC96-7B48B2440683}"/>
              </a:ext>
            </a:extLst>
          </p:cNvPr>
          <p:cNvSpPr txBox="1">
            <a:spLocks noChangeArrowheads="1"/>
          </p:cNvSpPr>
          <p:nvPr/>
        </p:nvSpPr>
        <p:spPr bwMode="auto">
          <a:xfrm>
            <a:off x="696113" y="5197475"/>
            <a:ext cx="1644007" cy="31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b="0" dirty="0"/>
              <a:t>0xE000E404</a:t>
            </a:r>
          </a:p>
        </p:txBody>
      </p:sp>
      <p:sp>
        <p:nvSpPr>
          <p:cNvPr id="286" name="TextBox 149">
            <a:extLst>
              <a:ext uri="{FF2B5EF4-FFF2-40B4-BE49-F238E27FC236}">
                <a16:creationId xmlns:a16="http://schemas.microsoft.com/office/drawing/2014/main" id="{58E02F6B-C52F-416A-8739-493C11DA883F}"/>
              </a:ext>
            </a:extLst>
          </p:cNvPr>
          <p:cNvSpPr txBox="1">
            <a:spLocks noChangeArrowheads="1"/>
          </p:cNvSpPr>
          <p:nvPr/>
        </p:nvSpPr>
        <p:spPr bwMode="auto">
          <a:xfrm>
            <a:off x="696113" y="5622925"/>
            <a:ext cx="1644007" cy="31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b="0" dirty="0"/>
              <a:t>0xE000E400</a:t>
            </a:r>
          </a:p>
        </p:txBody>
      </p:sp>
      <p:sp>
        <p:nvSpPr>
          <p:cNvPr id="287" name="TextBox 151">
            <a:extLst>
              <a:ext uri="{FF2B5EF4-FFF2-40B4-BE49-F238E27FC236}">
                <a16:creationId xmlns:a16="http://schemas.microsoft.com/office/drawing/2014/main" id="{DBD318D6-A493-4948-99A2-0E96A6614B63}"/>
              </a:ext>
            </a:extLst>
          </p:cNvPr>
          <p:cNvSpPr txBox="1">
            <a:spLocks noChangeArrowheads="1"/>
          </p:cNvSpPr>
          <p:nvPr/>
        </p:nvSpPr>
        <p:spPr bwMode="auto">
          <a:xfrm>
            <a:off x="10346458" y="5959476"/>
            <a:ext cx="69399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b="0" dirty="0"/>
              <a:t>bit1</a:t>
            </a:r>
          </a:p>
        </p:txBody>
      </p:sp>
      <p:sp>
        <p:nvSpPr>
          <p:cNvPr id="288" name="TextBox 149">
            <a:extLst>
              <a:ext uri="{FF2B5EF4-FFF2-40B4-BE49-F238E27FC236}">
                <a16:creationId xmlns:a16="http://schemas.microsoft.com/office/drawing/2014/main" id="{B9E2C816-E411-490A-BBC1-E76B4996E42E}"/>
              </a:ext>
            </a:extLst>
          </p:cNvPr>
          <p:cNvSpPr txBox="1">
            <a:spLocks noChangeArrowheads="1"/>
          </p:cNvSpPr>
          <p:nvPr/>
        </p:nvSpPr>
        <p:spPr bwMode="auto">
          <a:xfrm>
            <a:off x="2352814" y="3121026"/>
            <a:ext cx="58185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r>
              <a:rPr lang="en-GB" b="0" dirty="0"/>
              <a:t>27</a:t>
            </a:r>
          </a:p>
        </p:txBody>
      </p:sp>
      <p:sp>
        <p:nvSpPr>
          <p:cNvPr id="289" name="TextBox 149">
            <a:extLst>
              <a:ext uri="{FF2B5EF4-FFF2-40B4-BE49-F238E27FC236}">
                <a16:creationId xmlns:a16="http://schemas.microsoft.com/office/drawing/2014/main" id="{FBD37B48-531A-4CC5-B67E-5B237ACAE105}"/>
              </a:ext>
            </a:extLst>
          </p:cNvPr>
          <p:cNvSpPr txBox="1">
            <a:spLocks noChangeArrowheads="1"/>
          </p:cNvSpPr>
          <p:nvPr/>
        </p:nvSpPr>
        <p:spPr bwMode="auto">
          <a:xfrm>
            <a:off x="2380321" y="2709864"/>
            <a:ext cx="58185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r>
              <a:rPr lang="en-GB" b="0" dirty="0"/>
              <a:t>31</a:t>
            </a:r>
          </a:p>
        </p:txBody>
      </p:sp>
      <p:sp>
        <p:nvSpPr>
          <p:cNvPr id="290" name="TextBox 149">
            <a:extLst>
              <a:ext uri="{FF2B5EF4-FFF2-40B4-BE49-F238E27FC236}">
                <a16:creationId xmlns:a16="http://schemas.microsoft.com/office/drawing/2014/main" id="{1C5D761C-0215-4D9E-83BA-58ACE4AC392A}"/>
              </a:ext>
            </a:extLst>
          </p:cNvPr>
          <p:cNvSpPr txBox="1">
            <a:spLocks noChangeArrowheads="1"/>
          </p:cNvSpPr>
          <p:nvPr/>
        </p:nvSpPr>
        <p:spPr bwMode="auto">
          <a:xfrm>
            <a:off x="4485581" y="2709864"/>
            <a:ext cx="58185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r>
              <a:rPr lang="en-GB" b="0" dirty="0"/>
              <a:t>30</a:t>
            </a:r>
          </a:p>
        </p:txBody>
      </p:sp>
      <p:sp>
        <p:nvSpPr>
          <p:cNvPr id="291" name="TextBox 149">
            <a:extLst>
              <a:ext uri="{FF2B5EF4-FFF2-40B4-BE49-F238E27FC236}">
                <a16:creationId xmlns:a16="http://schemas.microsoft.com/office/drawing/2014/main" id="{4714A77C-D0A5-4B5A-930B-FAA3A2688AA6}"/>
              </a:ext>
            </a:extLst>
          </p:cNvPr>
          <p:cNvSpPr txBox="1">
            <a:spLocks noChangeArrowheads="1"/>
          </p:cNvSpPr>
          <p:nvPr/>
        </p:nvSpPr>
        <p:spPr bwMode="auto">
          <a:xfrm>
            <a:off x="6597189" y="2709864"/>
            <a:ext cx="58185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r>
              <a:rPr lang="en-GB" b="0" dirty="0"/>
              <a:t>29</a:t>
            </a:r>
          </a:p>
        </p:txBody>
      </p:sp>
      <p:sp>
        <p:nvSpPr>
          <p:cNvPr id="292" name="TextBox 149">
            <a:extLst>
              <a:ext uri="{FF2B5EF4-FFF2-40B4-BE49-F238E27FC236}">
                <a16:creationId xmlns:a16="http://schemas.microsoft.com/office/drawing/2014/main" id="{8F5E47E2-58BA-4136-9706-C1805958FDD6}"/>
              </a:ext>
            </a:extLst>
          </p:cNvPr>
          <p:cNvSpPr txBox="1">
            <a:spLocks noChangeArrowheads="1"/>
          </p:cNvSpPr>
          <p:nvPr/>
        </p:nvSpPr>
        <p:spPr bwMode="auto">
          <a:xfrm>
            <a:off x="8702450" y="2709864"/>
            <a:ext cx="58185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r>
              <a:rPr lang="en-GB" b="0" dirty="0"/>
              <a:t>28</a:t>
            </a:r>
          </a:p>
        </p:txBody>
      </p:sp>
      <p:sp>
        <p:nvSpPr>
          <p:cNvPr id="293" name="TextBox 149">
            <a:extLst>
              <a:ext uri="{FF2B5EF4-FFF2-40B4-BE49-F238E27FC236}">
                <a16:creationId xmlns:a16="http://schemas.microsoft.com/office/drawing/2014/main" id="{9BDE56D0-C743-4D6B-90C5-9D247C6C73F1}"/>
              </a:ext>
            </a:extLst>
          </p:cNvPr>
          <p:cNvSpPr txBox="1">
            <a:spLocks noChangeArrowheads="1"/>
          </p:cNvSpPr>
          <p:nvPr/>
        </p:nvSpPr>
        <p:spPr bwMode="auto">
          <a:xfrm>
            <a:off x="2380321" y="3525839"/>
            <a:ext cx="58185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r>
              <a:rPr lang="en-GB" b="0" dirty="0"/>
              <a:t>23</a:t>
            </a:r>
          </a:p>
        </p:txBody>
      </p:sp>
      <p:sp>
        <p:nvSpPr>
          <p:cNvPr id="294" name="TextBox 149">
            <a:extLst>
              <a:ext uri="{FF2B5EF4-FFF2-40B4-BE49-F238E27FC236}">
                <a16:creationId xmlns:a16="http://schemas.microsoft.com/office/drawing/2014/main" id="{66FDC6AA-2158-4966-9618-1C99AB4C05D7}"/>
              </a:ext>
            </a:extLst>
          </p:cNvPr>
          <p:cNvSpPr txBox="1">
            <a:spLocks noChangeArrowheads="1"/>
          </p:cNvSpPr>
          <p:nvPr/>
        </p:nvSpPr>
        <p:spPr bwMode="auto">
          <a:xfrm>
            <a:off x="4485581" y="3525839"/>
            <a:ext cx="58185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r>
              <a:rPr lang="en-GB" b="0" dirty="0"/>
              <a:t>22</a:t>
            </a:r>
          </a:p>
        </p:txBody>
      </p:sp>
      <p:sp>
        <p:nvSpPr>
          <p:cNvPr id="295" name="TextBox 149">
            <a:extLst>
              <a:ext uri="{FF2B5EF4-FFF2-40B4-BE49-F238E27FC236}">
                <a16:creationId xmlns:a16="http://schemas.microsoft.com/office/drawing/2014/main" id="{D0FD7C5F-7B31-4733-B27D-9AFC3F15E384}"/>
              </a:ext>
            </a:extLst>
          </p:cNvPr>
          <p:cNvSpPr txBox="1">
            <a:spLocks noChangeArrowheads="1"/>
          </p:cNvSpPr>
          <p:nvPr/>
        </p:nvSpPr>
        <p:spPr bwMode="auto">
          <a:xfrm>
            <a:off x="6597189" y="3525839"/>
            <a:ext cx="58185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r>
              <a:rPr lang="en-GB" b="0" dirty="0"/>
              <a:t>21</a:t>
            </a:r>
          </a:p>
        </p:txBody>
      </p:sp>
      <p:sp>
        <p:nvSpPr>
          <p:cNvPr id="296" name="TextBox 149">
            <a:extLst>
              <a:ext uri="{FF2B5EF4-FFF2-40B4-BE49-F238E27FC236}">
                <a16:creationId xmlns:a16="http://schemas.microsoft.com/office/drawing/2014/main" id="{97C2AD47-B811-464E-817B-8511E68857E7}"/>
              </a:ext>
            </a:extLst>
          </p:cNvPr>
          <p:cNvSpPr txBox="1">
            <a:spLocks noChangeArrowheads="1"/>
          </p:cNvSpPr>
          <p:nvPr/>
        </p:nvSpPr>
        <p:spPr bwMode="auto">
          <a:xfrm>
            <a:off x="8702450" y="3525839"/>
            <a:ext cx="58185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r>
              <a:rPr lang="en-GB" b="0" dirty="0"/>
              <a:t>20</a:t>
            </a:r>
          </a:p>
        </p:txBody>
      </p:sp>
      <p:sp>
        <p:nvSpPr>
          <p:cNvPr id="297" name="TextBox 149">
            <a:extLst>
              <a:ext uri="{FF2B5EF4-FFF2-40B4-BE49-F238E27FC236}">
                <a16:creationId xmlns:a16="http://schemas.microsoft.com/office/drawing/2014/main" id="{C87A5390-10BB-4332-A3A0-17E6774965B2}"/>
              </a:ext>
            </a:extLst>
          </p:cNvPr>
          <p:cNvSpPr txBox="1">
            <a:spLocks noChangeArrowheads="1"/>
          </p:cNvSpPr>
          <p:nvPr/>
        </p:nvSpPr>
        <p:spPr bwMode="auto">
          <a:xfrm>
            <a:off x="2380321" y="3968751"/>
            <a:ext cx="58185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r>
              <a:rPr lang="en-GB" b="0" dirty="0"/>
              <a:t>19</a:t>
            </a:r>
          </a:p>
        </p:txBody>
      </p:sp>
      <p:sp>
        <p:nvSpPr>
          <p:cNvPr id="298" name="TextBox 149">
            <a:extLst>
              <a:ext uri="{FF2B5EF4-FFF2-40B4-BE49-F238E27FC236}">
                <a16:creationId xmlns:a16="http://schemas.microsoft.com/office/drawing/2014/main" id="{A4CEF19E-315C-4FC0-89E4-1CC9316B8BBB}"/>
              </a:ext>
            </a:extLst>
          </p:cNvPr>
          <p:cNvSpPr txBox="1">
            <a:spLocks noChangeArrowheads="1"/>
          </p:cNvSpPr>
          <p:nvPr/>
        </p:nvSpPr>
        <p:spPr bwMode="auto">
          <a:xfrm>
            <a:off x="4485581" y="3968751"/>
            <a:ext cx="58185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r>
              <a:rPr lang="en-GB" b="0" dirty="0"/>
              <a:t>18</a:t>
            </a:r>
          </a:p>
        </p:txBody>
      </p:sp>
      <p:sp>
        <p:nvSpPr>
          <p:cNvPr id="299" name="TextBox 149">
            <a:extLst>
              <a:ext uri="{FF2B5EF4-FFF2-40B4-BE49-F238E27FC236}">
                <a16:creationId xmlns:a16="http://schemas.microsoft.com/office/drawing/2014/main" id="{368256CB-6F9C-4003-A5CE-6A4BCDBD1DFE}"/>
              </a:ext>
            </a:extLst>
          </p:cNvPr>
          <p:cNvSpPr txBox="1">
            <a:spLocks noChangeArrowheads="1"/>
          </p:cNvSpPr>
          <p:nvPr/>
        </p:nvSpPr>
        <p:spPr bwMode="auto">
          <a:xfrm>
            <a:off x="6597189" y="3968751"/>
            <a:ext cx="58185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r>
              <a:rPr lang="en-GB" b="0" dirty="0"/>
              <a:t>17</a:t>
            </a:r>
          </a:p>
        </p:txBody>
      </p:sp>
      <p:sp>
        <p:nvSpPr>
          <p:cNvPr id="300" name="TextBox 149">
            <a:extLst>
              <a:ext uri="{FF2B5EF4-FFF2-40B4-BE49-F238E27FC236}">
                <a16:creationId xmlns:a16="http://schemas.microsoft.com/office/drawing/2014/main" id="{6C776BCB-477D-4736-978E-3BAFA0904117}"/>
              </a:ext>
            </a:extLst>
          </p:cNvPr>
          <p:cNvSpPr txBox="1">
            <a:spLocks noChangeArrowheads="1"/>
          </p:cNvSpPr>
          <p:nvPr/>
        </p:nvSpPr>
        <p:spPr bwMode="auto">
          <a:xfrm>
            <a:off x="8702450" y="3968751"/>
            <a:ext cx="58185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r>
              <a:rPr lang="en-GB" b="0" dirty="0"/>
              <a:t>16</a:t>
            </a:r>
          </a:p>
        </p:txBody>
      </p:sp>
      <p:sp>
        <p:nvSpPr>
          <p:cNvPr id="301" name="TextBox 149">
            <a:extLst>
              <a:ext uri="{FF2B5EF4-FFF2-40B4-BE49-F238E27FC236}">
                <a16:creationId xmlns:a16="http://schemas.microsoft.com/office/drawing/2014/main" id="{EB6102BD-FBAB-42D6-BF82-E1F803487633}"/>
              </a:ext>
            </a:extLst>
          </p:cNvPr>
          <p:cNvSpPr txBox="1">
            <a:spLocks noChangeArrowheads="1"/>
          </p:cNvSpPr>
          <p:nvPr/>
        </p:nvSpPr>
        <p:spPr bwMode="auto">
          <a:xfrm>
            <a:off x="2380321" y="4397376"/>
            <a:ext cx="58185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r>
              <a:rPr lang="en-GB" b="0" dirty="0"/>
              <a:t>15</a:t>
            </a:r>
          </a:p>
        </p:txBody>
      </p:sp>
      <p:sp>
        <p:nvSpPr>
          <p:cNvPr id="302" name="TextBox 149">
            <a:extLst>
              <a:ext uri="{FF2B5EF4-FFF2-40B4-BE49-F238E27FC236}">
                <a16:creationId xmlns:a16="http://schemas.microsoft.com/office/drawing/2014/main" id="{96C72BCD-1B19-4C54-97DD-165FFAC7C2ED}"/>
              </a:ext>
            </a:extLst>
          </p:cNvPr>
          <p:cNvSpPr txBox="1">
            <a:spLocks noChangeArrowheads="1"/>
          </p:cNvSpPr>
          <p:nvPr/>
        </p:nvSpPr>
        <p:spPr bwMode="auto">
          <a:xfrm>
            <a:off x="4485581" y="4397376"/>
            <a:ext cx="58185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r>
              <a:rPr lang="en-GB" b="0" dirty="0"/>
              <a:t>14</a:t>
            </a:r>
          </a:p>
        </p:txBody>
      </p:sp>
      <p:sp>
        <p:nvSpPr>
          <p:cNvPr id="303" name="TextBox 149">
            <a:extLst>
              <a:ext uri="{FF2B5EF4-FFF2-40B4-BE49-F238E27FC236}">
                <a16:creationId xmlns:a16="http://schemas.microsoft.com/office/drawing/2014/main" id="{67ED827C-24A7-435F-8771-922FAE8F35DA}"/>
              </a:ext>
            </a:extLst>
          </p:cNvPr>
          <p:cNvSpPr txBox="1">
            <a:spLocks noChangeArrowheads="1"/>
          </p:cNvSpPr>
          <p:nvPr/>
        </p:nvSpPr>
        <p:spPr bwMode="auto">
          <a:xfrm>
            <a:off x="6597189" y="4397376"/>
            <a:ext cx="58185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r>
              <a:rPr lang="en-GB" b="0" dirty="0"/>
              <a:t>13</a:t>
            </a:r>
          </a:p>
        </p:txBody>
      </p:sp>
      <p:sp>
        <p:nvSpPr>
          <p:cNvPr id="304" name="TextBox 149">
            <a:extLst>
              <a:ext uri="{FF2B5EF4-FFF2-40B4-BE49-F238E27FC236}">
                <a16:creationId xmlns:a16="http://schemas.microsoft.com/office/drawing/2014/main" id="{986BA440-2321-4F43-9610-98007C79CB8C}"/>
              </a:ext>
            </a:extLst>
          </p:cNvPr>
          <p:cNvSpPr txBox="1">
            <a:spLocks noChangeArrowheads="1"/>
          </p:cNvSpPr>
          <p:nvPr/>
        </p:nvSpPr>
        <p:spPr bwMode="auto">
          <a:xfrm>
            <a:off x="8702450" y="4397376"/>
            <a:ext cx="58185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r>
              <a:rPr lang="en-GB" b="0" dirty="0"/>
              <a:t>12</a:t>
            </a:r>
          </a:p>
        </p:txBody>
      </p:sp>
      <p:sp>
        <p:nvSpPr>
          <p:cNvPr id="305" name="TextBox 149">
            <a:extLst>
              <a:ext uri="{FF2B5EF4-FFF2-40B4-BE49-F238E27FC236}">
                <a16:creationId xmlns:a16="http://schemas.microsoft.com/office/drawing/2014/main" id="{F78B3ADE-7DE4-42E7-8AB7-6C9FE729125B}"/>
              </a:ext>
            </a:extLst>
          </p:cNvPr>
          <p:cNvSpPr txBox="1">
            <a:spLocks noChangeArrowheads="1"/>
          </p:cNvSpPr>
          <p:nvPr/>
        </p:nvSpPr>
        <p:spPr bwMode="auto">
          <a:xfrm>
            <a:off x="2380321" y="4787901"/>
            <a:ext cx="58185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r>
              <a:rPr lang="en-GB" b="0" dirty="0"/>
              <a:t>11</a:t>
            </a:r>
          </a:p>
        </p:txBody>
      </p:sp>
      <p:sp>
        <p:nvSpPr>
          <p:cNvPr id="306" name="TextBox 149">
            <a:extLst>
              <a:ext uri="{FF2B5EF4-FFF2-40B4-BE49-F238E27FC236}">
                <a16:creationId xmlns:a16="http://schemas.microsoft.com/office/drawing/2014/main" id="{7F5C0D63-8166-4470-B5C4-319D745AF30B}"/>
              </a:ext>
            </a:extLst>
          </p:cNvPr>
          <p:cNvSpPr txBox="1">
            <a:spLocks noChangeArrowheads="1"/>
          </p:cNvSpPr>
          <p:nvPr/>
        </p:nvSpPr>
        <p:spPr bwMode="auto">
          <a:xfrm>
            <a:off x="4485581" y="4787901"/>
            <a:ext cx="58185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r>
              <a:rPr lang="en-GB" b="0" dirty="0"/>
              <a:t>10</a:t>
            </a:r>
          </a:p>
        </p:txBody>
      </p:sp>
      <p:sp>
        <p:nvSpPr>
          <p:cNvPr id="307" name="TextBox 149">
            <a:extLst>
              <a:ext uri="{FF2B5EF4-FFF2-40B4-BE49-F238E27FC236}">
                <a16:creationId xmlns:a16="http://schemas.microsoft.com/office/drawing/2014/main" id="{2A1A302A-8D15-4115-8F1C-5B3F07D3E312}"/>
              </a:ext>
            </a:extLst>
          </p:cNvPr>
          <p:cNvSpPr txBox="1">
            <a:spLocks noChangeArrowheads="1"/>
          </p:cNvSpPr>
          <p:nvPr/>
        </p:nvSpPr>
        <p:spPr bwMode="auto">
          <a:xfrm>
            <a:off x="6597189" y="4787901"/>
            <a:ext cx="58185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r>
              <a:rPr lang="en-GB" b="0" dirty="0"/>
              <a:t>9</a:t>
            </a:r>
          </a:p>
        </p:txBody>
      </p:sp>
      <p:sp>
        <p:nvSpPr>
          <p:cNvPr id="308" name="TextBox 149">
            <a:extLst>
              <a:ext uri="{FF2B5EF4-FFF2-40B4-BE49-F238E27FC236}">
                <a16:creationId xmlns:a16="http://schemas.microsoft.com/office/drawing/2014/main" id="{96F32DB3-2E9B-426C-A78B-620C870FEF31}"/>
              </a:ext>
            </a:extLst>
          </p:cNvPr>
          <p:cNvSpPr txBox="1">
            <a:spLocks noChangeArrowheads="1"/>
          </p:cNvSpPr>
          <p:nvPr/>
        </p:nvSpPr>
        <p:spPr bwMode="auto">
          <a:xfrm>
            <a:off x="8702450" y="4787901"/>
            <a:ext cx="58185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r>
              <a:rPr lang="en-GB" b="0" dirty="0"/>
              <a:t>8</a:t>
            </a:r>
          </a:p>
        </p:txBody>
      </p:sp>
      <p:sp>
        <p:nvSpPr>
          <p:cNvPr id="309" name="TextBox 149">
            <a:extLst>
              <a:ext uri="{FF2B5EF4-FFF2-40B4-BE49-F238E27FC236}">
                <a16:creationId xmlns:a16="http://schemas.microsoft.com/office/drawing/2014/main" id="{CF3A8A5D-3370-4B82-B051-9A92D324EA4D}"/>
              </a:ext>
            </a:extLst>
          </p:cNvPr>
          <p:cNvSpPr txBox="1">
            <a:spLocks noChangeArrowheads="1"/>
          </p:cNvSpPr>
          <p:nvPr/>
        </p:nvSpPr>
        <p:spPr bwMode="auto">
          <a:xfrm>
            <a:off x="2380321" y="5197476"/>
            <a:ext cx="58185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r>
              <a:rPr lang="en-GB" b="0" dirty="0"/>
              <a:t>7</a:t>
            </a:r>
          </a:p>
        </p:txBody>
      </p:sp>
      <p:sp>
        <p:nvSpPr>
          <p:cNvPr id="310" name="TextBox 149">
            <a:extLst>
              <a:ext uri="{FF2B5EF4-FFF2-40B4-BE49-F238E27FC236}">
                <a16:creationId xmlns:a16="http://schemas.microsoft.com/office/drawing/2014/main" id="{51DCA808-48AC-4D61-A066-7459822474C3}"/>
              </a:ext>
            </a:extLst>
          </p:cNvPr>
          <p:cNvSpPr txBox="1">
            <a:spLocks noChangeArrowheads="1"/>
          </p:cNvSpPr>
          <p:nvPr/>
        </p:nvSpPr>
        <p:spPr bwMode="auto">
          <a:xfrm>
            <a:off x="4485581" y="5197476"/>
            <a:ext cx="58185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r>
              <a:rPr lang="en-GB" b="0" dirty="0"/>
              <a:t>6</a:t>
            </a:r>
          </a:p>
        </p:txBody>
      </p:sp>
      <p:sp>
        <p:nvSpPr>
          <p:cNvPr id="311" name="TextBox 149">
            <a:extLst>
              <a:ext uri="{FF2B5EF4-FFF2-40B4-BE49-F238E27FC236}">
                <a16:creationId xmlns:a16="http://schemas.microsoft.com/office/drawing/2014/main" id="{72C96584-F75A-49E3-A261-90CC721A2090}"/>
              </a:ext>
            </a:extLst>
          </p:cNvPr>
          <p:cNvSpPr txBox="1">
            <a:spLocks noChangeArrowheads="1"/>
          </p:cNvSpPr>
          <p:nvPr/>
        </p:nvSpPr>
        <p:spPr bwMode="auto">
          <a:xfrm>
            <a:off x="6597189" y="5197476"/>
            <a:ext cx="58185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r>
              <a:rPr lang="en-GB" b="0" dirty="0"/>
              <a:t>5</a:t>
            </a:r>
          </a:p>
        </p:txBody>
      </p:sp>
      <p:sp>
        <p:nvSpPr>
          <p:cNvPr id="312" name="TextBox 149">
            <a:extLst>
              <a:ext uri="{FF2B5EF4-FFF2-40B4-BE49-F238E27FC236}">
                <a16:creationId xmlns:a16="http://schemas.microsoft.com/office/drawing/2014/main" id="{DB1D67E0-5B52-4FD7-9F8D-BDF7B51B125A}"/>
              </a:ext>
            </a:extLst>
          </p:cNvPr>
          <p:cNvSpPr txBox="1">
            <a:spLocks noChangeArrowheads="1"/>
          </p:cNvSpPr>
          <p:nvPr/>
        </p:nvSpPr>
        <p:spPr bwMode="auto">
          <a:xfrm>
            <a:off x="8702450" y="5197476"/>
            <a:ext cx="58185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r>
              <a:rPr lang="en-GB" b="0" dirty="0"/>
              <a:t>4</a:t>
            </a:r>
          </a:p>
        </p:txBody>
      </p:sp>
      <p:sp>
        <p:nvSpPr>
          <p:cNvPr id="313" name="TextBox 149">
            <a:extLst>
              <a:ext uri="{FF2B5EF4-FFF2-40B4-BE49-F238E27FC236}">
                <a16:creationId xmlns:a16="http://schemas.microsoft.com/office/drawing/2014/main" id="{626DC89A-D44D-4A69-BD7F-1D3E8B29DCB1}"/>
              </a:ext>
            </a:extLst>
          </p:cNvPr>
          <p:cNvSpPr txBox="1">
            <a:spLocks noChangeArrowheads="1"/>
          </p:cNvSpPr>
          <p:nvPr/>
        </p:nvSpPr>
        <p:spPr bwMode="auto">
          <a:xfrm>
            <a:off x="2380321" y="5597526"/>
            <a:ext cx="58185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r>
              <a:rPr lang="en-GB" b="0" dirty="0"/>
              <a:t>3</a:t>
            </a:r>
          </a:p>
        </p:txBody>
      </p:sp>
      <p:sp>
        <p:nvSpPr>
          <p:cNvPr id="314" name="TextBox 149">
            <a:extLst>
              <a:ext uri="{FF2B5EF4-FFF2-40B4-BE49-F238E27FC236}">
                <a16:creationId xmlns:a16="http://schemas.microsoft.com/office/drawing/2014/main" id="{233B3053-F45C-4A2F-ADBD-11A254B56379}"/>
              </a:ext>
            </a:extLst>
          </p:cNvPr>
          <p:cNvSpPr txBox="1">
            <a:spLocks noChangeArrowheads="1"/>
          </p:cNvSpPr>
          <p:nvPr/>
        </p:nvSpPr>
        <p:spPr bwMode="auto">
          <a:xfrm>
            <a:off x="4485581" y="5597526"/>
            <a:ext cx="58185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r>
              <a:rPr lang="en-GB" b="0" dirty="0"/>
              <a:t>2</a:t>
            </a:r>
          </a:p>
        </p:txBody>
      </p:sp>
      <p:sp>
        <p:nvSpPr>
          <p:cNvPr id="315" name="TextBox 149">
            <a:extLst>
              <a:ext uri="{FF2B5EF4-FFF2-40B4-BE49-F238E27FC236}">
                <a16:creationId xmlns:a16="http://schemas.microsoft.com/office/drawing/2014/main" id="{06D90344-8C90-4342-97B4-097C15A68698}"/>
              </a:ext>
            </a:extLst>
          </p:cNvPr>
          <p:cNvSpPr txBox="1">
            <a:spLocks noChangeArrowheads="1"/>
          </p:cNvSpPr>
          <p:nvPr/>
        </p:nvSpPr>
        <p:spPr bwMode="auto">
          <a:xfrm>
            <a:off x="6597189" y="5597526"/>
            <a:ext cx="58185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r>
              <a:rPr lang="en-GB" b="0" dirty="0"/>
              <a:t>1</a:t>
            </a:r>
          </a:p>
        </p:txBody>
      </p:sp>
      <p:sp>
        <p:nvSpPr>
          <p:cNvPr id="316" name="TextBox 149">
            <a:extLst>
              <a:ext uri="{FF2B5EF4-FFF2-40B4-BE49-F238E27FC236}">
                <a16:creationId xmlns:a16="http://schemas.microsoft.com/office/drawing/2014/main" id="{A5B0F8EC-E134-4513-9184-3A632D8DDD55}"/>
              </a:ext>
            </a:extLst>
          </p:cNvPr>
          <p:cNvSpPr txBox="1">
            <a:spLocks noChangeArrowheads="1"/>
          </p:cNvSpPr>
          <p:nvPr/>
        </p:nvSpPr>
        <p:spPr bwMode="auto">
          <a:xfrm>
            <a:off x="8702450" y="5597526"/>
            <a:ext cx="58185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r>
              <a:rPr lang="en-GB" b="0" dirty="0"/>
              <a:t>0</a:t>
            </a:r>
          </a:p>
        </p:txBody>
      </p:sp>
      <p:sp>
        <p:nvSpPr>
          <p:cNvPr id="317" name="TextBox 149">
            <a:extLst>
              <a:ext uri="{FF2B5EF4-FFF2-40B4-BE49-F238E27FC236}">
                <a16:creationId xmlns:a16="http://schemas.microsoft.com/office/drawing/2014/main" id="{F9E197FB-4672-4FB1-AF94-408ADF8A3693}"/>
              </a:ext>
            </a:extLst>
          </p:cNvPr>
          <p:cNvSpPr txBox="1">
            <a:spLocks noChangeArrowheads="1"/>
          </p:cNvSpPr>
          <p:nvPr/>
        </p:nvSpPr>
        <p:spPr bwMode="auto">
          <a:xfrm>
            <a:off x="8702450" y="3130551"/>
            <a:ext cx="58185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r>
              <a:rPr lang="en-GB" b="0" dirty="0"/>
              <a:t>24</a:t>
            </a:r>
          </a:p>
        </p:txBody>
      </p:sp>
      <p:sp>
        <p:nvSpPr>
          <p:cNvPr id="318" name="TextBox 149">
            <a:extLst>
              <a:ext uri="{FF2B5EF4-FFF2-40B4-BE49-F238E27FC236}">
                <a16:creationId xmlns:a16="http://schemas.microsoft.com/office/drawing/2014/main" id="{F97407AE-1155-4EB7-8C69-C3813A64323B}"/>
              </a:ext>
            </a:extLst>
          </p:cNvPr>
          <p:cNvSpPr txBox="1">
            <a:spLocks noChangeArrowheads="1"/>
          </p:cNvSpPr>
          <p:nvPr/>
        </p:nvSpPr>
        <p:spPr bwMode="auto">
          <a:xfrm>
            <a:off x="6597189" y="3105150"/>
            <a:ext cx="581857"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r>
              <a:rPr lang="en-GB" b="0" dirty="0"/>
              <a:t>25</a:t>
            </a:r>
          </a:p>
        </p:txBody>
      </p:sp>
      <p:sp>
        <p:nvSpPr>
          <p:cNvPr id="319" name="TextBox 149">
            <a:extLst>
              <a:ext uri="{FF2B5EF4-FFF2-40B4-BE49-F238E27FC236}">
                <a16:creationId xmlns:a16="http://schemas.microsoft.com/office/drawing/2014/main" id="{0AAD4490-35F8-4182-9436-84DBDE28F410}"/>
              </a:ext>
            </a:extLst>
          </p:cNvPr>
          <p:cNvSpPr txBox="1">
            <a:spLocks noChangeArrowheads="1"/>
          </p:cNvSpPr>
          <p:nvPr/>
        </p:nvSpPr>
        <p:spPr bwMode="auto">
          <a:xfrm>
            <a:off x="4485581" y="3130551"/>
            <a:ext cx="58185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r>
              <a:rPr lang="en-GB" b="0" dirty="0"/>
              <a:t>26</a:t>
            </a:r>
          </a:p>
        </p:txBody>
      </p:sp>
    </p:spTree>
    <p:extLst>
      <p:ext uri="{BB962C8B-B14F-4D97-AF65-F5344CB8AC3E}">
        <p14:creationId xmlns:p14="http://schemas.microsoft.com/office/powerpoint/2010/main" val="32360444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GB" dirty="0"/>
              <a:t>Building a System on a Chip (SoC)</a:t>
            </a:r>
            <a:endParaRPr lang="en-US" dirty="0"/>
          </a:p>
        </p:txBody>
      </p:sp>
      <p:sp>
        <p:nvSpPr>
          <p:cNvPr id="6" name="Rectangle 5">
            <a:extLst>
              <a:ext uri="{FF2B5EF4-FFF2-40B4-BE49-F238E27FC236}">
                <a16:creationId xmlns:a16="http://schemas.microsoft.com/office/drawing/2014/main" id="{69D80413-DC6C-4DB5-971B-FBD9B1275C3D}"/>
              </a:ext>
            </a:extLst>
          </p:cNvPr>
          <p:cNvSpPr/>
          <p:nvPr/>
        </p:nvSpPr>
        <p:spPr bwMode="auto">
          <a:xfrm>
            <a:off x="7112353" y="3978692"/>
            <a:ext cx="4183015" cy="993775"/>
          </a:xfrm>
          <a:prstGeom prst="rect">
            <a:avLst/>
          </a:prstGeom>
          <a:solidFill>
            <a:schemeClr val="accent5">
              <a:lumMod val="60000"/>
              <a:lumOff val="40000"/>
            </a:schemeClr>
          </a:solidFill>
          <a:ln w="19050" cap="flat" cmpd="sng" algn="ctr">
            <a:solidFill>
              <a:schemeClr val="tx1">
                <a:lumMod val="50000"/>
                <a:lumOff val="50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endParaRPr lang="en-GB" sz="1000" dirty="0">
              <a:cs typeface="Arial" charset="0"/>
            </a:endParaRPr>
          </a:p>
        </p:txBody>
      </p:sp>
      <p:sp>
        <p:nvSpPr>
          <p:cNvPr id="7" name="Rectangle 6">
            <a:extLst>
              <a:ext uri="{FF2B5EF4-FFF2-40B4-BE49-F238E27FC236}">
                <a16:creationId xmlns:a16="http://schemas.microsoft.com/office/drawing/2014/main" id="{C4DD3DE7-4729-45C2-8558-A1A55BF09AEF}"/>
              </a:ext>
            </a:extLst>
          </p:cNvPr>
          <p:cNvSpPr/>
          <p:nvPr/>
        </p:nvSpPr>
        <p:spPr bwMode="auto">
          <a:xfrm>
            <a:off x="7262577" y="4539079"/>
            <a:ext cx="1127743" cy="347663"/>
          </a:xfrm>
          <a:prstGeom prst="rect">
            <a:avLst/>
          </a:prstGeom>
          <a:solidFill>
            <a:schemeClr val="bg1">
              <a:lumMod val="85000"/>
            </a:schemeClr>
          </a:solidFill>
          <a:ln w="19050" cap="flat" cmpd="sng" algn="ctr">
            <a:solidFill>
              <a:schemeClr val="tx1">
                <a:lumMod val="50000"/>
                <a:lumOff val="50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r>
              <a:rPr lang="en-US" sz="1000" dirty="0">
                <a:cs typeface="Arial" charset="0"/>
              </a:rPr>
              <a:t>Memory</a:t>
            </a:r>
            <a:endParaRPr lang="en-GB" sz="1000" dirty="0">
              <a:cs typeface="Arial" charset="0"/>
            </a:endParaRPr>
          </a:p>
        </p:txBody>
      </p:sp>
      <p:sp>
        <p:nvSpPr>
          <p:cNvPr id="8" name="Rectangle 7">
            <a:extLst>
              <a:ext uri="{FF2B5EF4-FFF2-40B4-BE49-F238E27FC236}">
                <a16:creationId xmlns:a16="http://schemas.microsoft.com/office/drawing/2014/main" id="{9FF72371-46D5-495D-8EDA-EBD1FE89AE81}"/>
              </a:ext>
            </a:extLst>
          </p:cNvPr>
          <p:cNvSpPr/>
          <p:nvPr/>
        </p:nvSpPr>
        <p:spPr bwMode="auto">
          <a:xfrm>
            <a:off x="8682307" y="4539079"/>
            <a:ext cx="1127742" cy="347663"/>
          </a:xfrm>
          <a:prstGeom prst="rect">
            <a:avLst/>
          </a:prstGeom>
          <a:solidFill>
            <a:schemeClr val="bg1">
              <a:lumMod val="85000"/>
            </a:schemeClr>
          </a:solidFill>
          <a:ln w="19050" cap="flat" cmpd="sng" algn="ctr">
            <a:solidFill>
              <a:schemeClr val="tx1">
                <a:lumMod val="50000"/>
                <a:lumOff val="50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r>
              <a:rPr lang="en-GB" sz="1000" dirty="0">
                <a:cs typeface="Arial" charset="0"/>
              </a:rPr>
              <a:t>VGA</a:t>
            </a:r>
          </a:p>
          <a:p>
            <a:pPr algn="ctr">
              <a:defRPr/>
            </a:pPr>
            <a:r>
              <a:rPr lang="en-GB" sz="1000" dirty="0">
                <a:cs typeface="Arial" charset="0"/>
              </a:rPr>
              <a:t>Peripheral</a:t>
            </a:r>
          </a:p>
        </p:txBody>
      </p:sp>
      <p:sp>
        <p:nvSpPr>
          <p:cNvPr id="9" name="Rectangle 8">
            <a:extLst>
              <a:ext uri="{FF2B5EF4-FFF2-40B4-BE49-F238E27FC236}">
                <a16:creationId xmlns:a16="http://schemas.microsoft.com/office/drawing/2014/main" id="{5F3440EC-F0BC-4A7B-A47D-A465196E88BF}"/>
              </a:ext>
            </a:extLst>
          </p:cNvPr>
          <p:cNvSpPr/>
          <p:nvPr/>
        </p:nvSpPr>
        <p:spPr bwMode="auto">
          <a:xfrm>
            <a:off x="10057602" y="4539079"/>
            <a:ext cx="1125627" cy="347663"/>
          </a:xfrm>
          <a:prstGeom prst="rect">
            <a:avLst/>
          </a:prstGeom>
          <a:solidFill>
            <a:schemeClr val="bg1">
              <a:lumMod val="85000"/>
            </a:schemeClr>
          </a:solidFill>
          <a:ln w="19050" cap="flat" cmpd="sng" algn="ctr">
            <a:solidFill>
              <a:schemeClr val="tx1">
                <a:lumMod val="50000"/>
                <a:lumOff val="50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r>
              <a:rPr lang="en-GB" sz="1000" dirty="0">
                <a:cs typeface="Arial" charset="0"/>
              </a:rPr>
              <a:t>UART</a:t>
            </a:r>
          </a:p>
          <a:p>
            <a:pPr algn="ctr">
              <a:defRPr/>
            </a:pPr>
            <a:r>
              <a:rPr lang="en-GB" sz="1000" dirty="0">
                <a:cs typeface="Arial" charset="0"/>
              </a:rPr>
              <a:t>Peripheral</a:t>
            </a:r>
          </a:p>
        </p:txBody>
      </p:sp>
      <p:sp>
        <p:nvSpPr>
          <p:cNvPr id="10" name="Rectangle 9">
            <a:extLst>
              <a:ext uri="{FF2B5EF4-FFF2-40B4-BE49-F238E27FC236}">
                <a16:creationId xmlns:a16="http://schemas.microsoft.com/office/drawing/2014/main" id="{2EFEAD85-D882-4B4A-8B78-6E0F4FB9AC77}"/>
              </a:ext>
            </a:extLst>
          </p:cNvPr>
          <p:cNvSpPr/>
          <p:nvPr/>
        </p:nvSpPr>
        <p:spPr bwMode="auto">
          <a:xfrm>
            <a:off x="7262577" y="4064416"/>
            <a:ext cx="1127743" cy="347662"/>
          </a:xfrm>
          <a:prstGeom prst="rect">
            <a:avLst/>
          </a:prstGeom>
          <a:solidFill>
            <a:schemeClr val="bg1">
              <a:lumMod val="85000"/>
            </a:schemeClr>
          </a:solidFill>
          <a:ln w="19050" cap="flat" cmpd="sng" algn="ctr">
            <a:solidFill>
              <a:schemeClr val="tx1">
                <a:lumMod val="50000"/>
                <a:lumOff val="50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r>
              <a:rPr lang="en-GB" sz="1000" dirty="0">
                <a:cs typeface="Arial" charset="0"/>
              </a:rPr>
              <a:t>Timer</a:t>
            </a:r>
          </a:p>
          <a:p>
            <a:pPr algn="ctr">
              <a:defRPr/>
            </a:pPr>
            <a:r>
              <a:rPr lang="en-GB" sz="1000" dirty="0">
                <a:cs typeface="Arial" charset="0"/>
              </a:rPr>
              <a:t>Peripheral</a:t>
            </a:r>
          </a:p>
        </p:txBody>
      </p:sp>
      <p:sp>
        <p:nvSpPr>
          <p:cNvPr id="11" name="Rectangle 10">
            <a:extLst>
              <a:ext uri="{FF2B5EF4-FFF2-40B4-BE49-F238E27FC236}">
                <a16:creationId xmlns:a16="http://schemas.microsoft.com/office/drawing/2014/main" id="{1813B29D-0535-4A76-9FAF-4AB43470281F}"/>
              </a:ext>
            </a:extLst>
          </p:cNvPr>
          <p:cNvSpPr/>
          <p:nvPr/>
        </p:nvSpPr>
        <p:spPr bwMode="auto">
          <a:xfrm>
            <a:off x="8671726" y="4064416"/>
            <a:ext cx="1127743" cy="347662"/>
          </a:xfrm>
          <a:prstGeom prst="rect">
            <a:avLst/>
          </a:prstGeom>
          <a:solidFill>
            <a:schemeClr val="bg1">
              <a:lumMod val="85000"/>
            </a:schemeClr>
          </a:solidFill>
          <a:ln w="19050" cap="flat" cmpd="sng" algn="ctr">
            <a:solidFill>
              <a:schemeClr val="tx1">
                <a:lumMod val="50000"/>
                <a:lumOff val="50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r>
              <a:rPr lang="en-GB" sz="1000" dirty="0">
                <a:cs typeface="Arial" charset="0"/>
              </a:rPr>
              <a:t>GPIO</a:t>
            </a:r>
          </a:p>
          <a:p>
            <a:pPr algn="ctr">
              <a:defRPr/>
            </a:pPr>
            <a:r>
              <a:rPr lang="en-GB" sz="1000" dirty="0">
                <a:cs typeface="Arial" charset="0"/>
              </a:rPr>
              <a:t>Peripheral</a:t>
            </a:r>
          </a:p>
        </p:txBody>
      </p:sp>
      <p:sp>
        <p:nvSpPr>
          <p:cNvPr id="12" name="Rectangle 11">
            <a:extLst>
              <a:ext uri="{FF2B5EF4-FFF2-40B4-BE49-F238E27FC236}">
                <a16:creationId xmlns:a16="http://schemas.microsoft.com/office/drawing/2014/main" id="{C6F3D7A0-BC53-4733-AB98-2E8A13729053}"/>
              </a:ext>
            </a:extLst>
          </p:cNvPr>
          <p:cNvSpPr/>
          <p:nvPr/>
        </p:nvSpPr>
        <p:spPr bwMode="auto">
          <a:xfrm>
            <a:off x="10040676" y="4064416"/>
            <a:ext cx="1127742" cy="347662"/>
          </a:xfrm>
          <a:prstGeom prst="rect">
            <a:avLst/>
          </a:prstGeom>
          <a:solidFill>
            <a:schemeClr val="bg1">
              <a:lumMod val="85000"/>
            </a:schemeClr>
          </a:solidFill>
          <a:ln w="19050" cap="flat" cmpd="sng" algn="ctr">
            <a:solidFill>
              <a:schemeClr val="tx1">
                <a:lumMod val="50000"/>
                <a:lumOff val="50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r>
              <a:rPr lang="en-GB" sz="1000" dirty="0">
                <a:cs typeface="Arial" charset="0"/>
              </a:rPr>
              <a:t>7-Segment</a:t>
            </a:r>
          </a:p>
          <a:p>
            <a:pPr algn="ctr">
              <a:defRPr/>
            </a:pPr>
            <a:r>
              <a:rPr lang="en-GB" sz="1000" dirty="0">
                <a:cs typeface="Arial" charset="0"/>
              </a:rPr>
              <a:t>Peripheral</a:t>
            </a:r>
          </a:p>
        </p:txBody>
      </p:sp>
      <p:sp>
        <p:nvSpPr>
          <p:cNvPr id="13" name="Rectangle 12">
            <a:extLst>
              <a:ext uri="{FF2B5EF4-FFF2-40B4-BE49-F238E27FC236}">
                <a16:creationId xmlns:a16="http://schemas.microsoft.com/office/drawing/2014/main" id="{F5364043-8F22-4022-AC73-3DE15418C022}"/>
              </a:ext>
            </a:extLst>
          </p:cNvPr>
          <p:cNvSpPr/>
          <p:nvPr/>
        </p:nvSpPr>
        <p:spPr bwMode="auto">
          <a:xfrm>
            <a:off x="3659302" y="3456404"/>
            <a:ext cx="2786561" cy="265113"/>
          </a:xfrm>
          <a:prstGeom prst="rect">
            <a:avLst/>
          </a:prstGeom>
          <a:solidFill>
            <a:schemeClr val="accent1">
              <a:lumMod val="20000"/>
              <a:lumOff val="80000"/>
            </a:schemeClr>
          </a:solidFill>
          <a:ln w="19050" cap="flat" cmpd="sng" algn="ctr">
            <a:solidFill>
              <a:schemeClr val="tx1">
                <a:lumMod val="50000"/>
                <a:lumOff val="50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r>
              <a:rPr lang="en-GB" sz="1200" dirty="0">
                <a:cs typeface="Arial" charset="0"/>
              </a:rPr>
              <a:t>Arm CMSIS-Core</a:t>
            </a:r>
          </a:p>
        </p:txBody>
      </p:sp>
      <p:sp>
        <p:nvSpPr>
          <p:cNvPr id="14" name="Rectangle 13">
            <a:extLst>
              <a:ext uri="{FF2B5EF4-FFF2-40B4-BE49-F238E27FC236}">
                <a16:creationId xmlns:a16="http://schemas.microsoft.com/office/drawing/2014/main" id="{470C9F6E-297C-4CD9-B23C-EFF635719B00}"/>
              </a:ext>
            </a:extLst>
          </p:cNvPr>
          <p:cNvSpPr/>
          <p:nvPr/>
        </p:nvSpPr>
        <p:spPr bwMode="auto">
          <a:xfrm>
            <a:off x="3659302" y="2875378"/>
            <a:ext cx="7636066" cy="300038"/>
          </a:xfrm>
          <a:prstGeom prst="rect">
            <a:avLst/>
          </a:prstGeom>
          <a:solidFill>
            <a:schemeClr val="accent3">
              <a:lumMod val="40000"/>
              <a:lumOff val="60000"/>
            </a:schemeClr>
          </a:solidFill>
          <a:ln w="19050" cap="flat" cmpd="sng" algn="ctr">
            <a:solidFill>
              <a:schemeClr val="tx1">
                <a:lumMod val="50000"/>
                <a:lumOff val="50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r>
              <a:rPr lang="en-GB" sz="1200" dirty="0">
                <a:cs typeface="Arial" charset="0"/>
              </a:rPr>
              <a:t>Application Programming Interface (API)</a:t>
            </a:r>
          </a:p>
        </p:txBody>
      </p:sp>
      <p:sp>
        <p:nvSpPr>
          <p:cNvPr id="15" name="Rectangle 14">
            <a:extLst>
              <a:ext uri="{FF2B5EF4-FFF2-40B4-BE49-F238E27FC236}">
                <a16:creationId xmlns:a16="http://schemas.microsoft.com/office/drawing/2014/main" id="{6B0A4896-3D59-49B5-9309-5F56FA0BF6E9}"/>
              </a:ext>
            </a:extLst>
          </p:cNvPr>
          <p:cNvSpPr/>
          <p:nvPr/>
        </p:nvSpPr>
        <p:spPr bwMode="auto">
          <a:xfrm>
            <a:off x="3659302" y="2243554"/>
            <a:ext cx="7636066" cy="347663"/>
          </a:xfrm>
          <a:prstGeom prst="rect">
            <a:avLst/>
          </a:prstGeom>
          <a:solidFill>
            <a:schemeClr val="accent2">
              <a:lumMod val="20000"/>
              <a:lumOff val="80000"/>
            </a:schemeClr>
          </a:solidFill>
          <a:ln w="19050" cap="flat" cmpd="sng" algn="ctr">
            <a:solidFill>
              <a:schemeClr val="tx1">
                <a:lumMod val="50000"/>
                <a:lumOff val="50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r>
              <a:rPr lang="en-GB" sz="1200" dirty="0">
                <a:cs typeface="Arial" charset="0"/>
              </a:rPr>
              <a:t>Application Design (e.g., Game)</a:t>
            </a:r>
          </a:p>
        </p:txBody>
      </p:sp>
      <p:sp>
        <p:nvSpPr>
          <p:cNvPr id="16" name="Rectangle 15">
            <a:extLst>
              <a:ext uri="{FF2B5EF4-FFF2-40B4-BE49-F238E27FC236}">
                <a16:creationId xmlns:a16="http://schemas.microsoft.com/office/drawing/2014/main" id="{95F8C3A1-D027-4E55-BC41-942481DA3BFE}"/>
              </a:ext>
            </a:extLst>
          </p:cNvPr>
          <p:cNvSpPr/>
          <p:nvPr/>
        </p:nvSpPr>
        <p:spPr bwMode="auto">
          <a:xfrm>
            <a:off x="3659303" y="3978692"/>
            <a:ext cx="2803487" cy="993775"/>
          </a:xfrm>
          <a:prstGeom prst="rect">
            <a:avLst/>
          </a:prstGeom>
          <a:solidFill>
            <a:schemeClr val="accent5">
              <a:lumMod val="60000"/>
              <a:lumOff val="40000"/>
            </a:schemeClr>
          </a:solidFill>
          <a:ln w="19050" cap="flat" cmpd="sng" algn="ctr">
            <a:solidFill>
              <a:schemeClr val="tx1">
                <a:lumMod val="50000"/>
                <a:lumOff val="50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r>
              <a:rPr lang="en-GB" dirty="0">
                <a:cs typeface="Arial" charset="0"/>
              </a:rPr>
              <a:t>Arm Cortex-M0</a:t>
            </a:r>
          </a:p>
          <a:p>
            <a:pPr algn="ctr">
              <a:defRPr/>
            </a:pPr>
            <a:r>
              <a:rPr lang="en-GB" dirty="0">
                <a:cs typeface="Arial" charset="0"/>
              </a:rPr>
              <a:t>Processor</a:t>
            </a:r>
          </a:p>
        </p:txBody>
      </p:sp>
      <p:sp>
        <p:nvSpPr>
          <p:cNvPr id="17" name="Up-Down Arrow 34">
            <a:extLst>
              <a:ext uri="{FF2B5EF4-FFF2-40B4-BE49-F238E27FC236}">
                <a16:creationId xmlns:a16="http://schemas.microsoft.com/office/drawing/2014/main" id="{6F691359-9B46-4ABB-BBFE-34683A950BEB}"/>
              </a:ext>
            </a:extLst>
          </p:cNvPr>
          <p:cNvSpPr/>
          <p:nvPr/>
        </p:nvSpPr>
        <p:spPr bwMode="auto">
          <a:xfrm>
            <a:off x="4962660" y="3721517"/>
            <a:ext cx="205236" cy="257175"/>
          </a:xfrm>
          <a:prstGeom prst="upDownArrow">
            <a:avLst/>
          </a:prstGeom>
          <a:solidFill>
            <a:schemeClr val="bg1">
              <a:lumMod val="95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18" name="Up-Down Arrow 35">
            <a:extLst>
              <a:ext uri="{FF2B5EF4-FFF2-40B4-BE49-F238E27FC236}">
                <a16:creationId xmlns:a16="http://schemas.microsoft.com/office/drawing/2014/main" id="{35D98C78-ED7B-4096-9104-F597710360FD}"/>
              </a:ext>
            </a:extLst>
          </p:cNvPr>
          <p:cNvSpPr/>
          <p:nvPr/>
        </p:nvSpPr>
        <p:spPr bwMode="auto">
          <a:xfrm>
            <a:off x="4962660" y="3178592"/>
            <a:ext cx="205236" cy="257175"/>
          </a:xfrm>
          <a:prstGeom prst="upDownArrow">
            <a:avLst/>
          </a:prstGeom>
          <a:solidFill>
            <a:schemeClr val="bg1">
              <a:lumMod val="95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sz="1200" dirty="0">
              <a:cs typeface="Arial" charset="0"/>
            </a:endParaRPr>
          </a:p>
        </p:txBody>
      </p:sp>
      <p:sp>
        <p:nvSpPr>
          <p:cNvPr id="19" name="Up-Down Arrow 36">
            <a:extLst>
              <a:ext uri="{FF2B5EF4-FFF2-40B4-BE49-F238E27FC236}">
                <a16:creationId xmlns:a16="http://schemas.microsoft.com/office/drawing/2014/main" id="{9381F706-3AC2-45FF-BEC2-55A1A846FA46}"/>
              </a:ext>
            </a:extLst>
          </p:cNvPr>
          <p:cNvSpPr/>
          <p:nvPr/>
        </p:nvSpPr>
        <p:spPr bwMode="auto">
          <a:xfrm>
            <a:off x="7374717" y="2597567"/>
            <a:ext cx="205236" cy="257175"/>
          </a:xfrm>
          <a:prstGeom prst="upDownArrow">
            <a:avLst/>
          </a:prstGeom>
          <a:solidFill>
            <a:schemeClr val="bg1">
              <a:lumMod val="95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sz="1200" dirty="0">
              <a:cs typeface="Arial" charset="0"/>
            </a:endParaRPr>
          </a:p>
        </p:txBody>
      </p:sp>
      <p:sp>
        <p:nvSpPr>
          <p:cNvPr id="20" name="TextBox 21">
            <a:extLst>
              <a:ext uri="{FF2B5EF4-FFF2-40B4-BE49-F238E27FC236}">
                <a16:creationId xmlns:a16="http://schemas.microsoft.com/office/drawing/2014/main" id="{1586B6B0-0DCA-4796-A03D-1132D4B91BAD}"/>
              </a:ext>
            </a:extLst>
          </p:cNvPr>
          <p:cNvSpPr txBox="1">
            <a:spLocks noChangeArrowheads="1"/>
          </p:cNvSpPr>
          <p:nvPr/>
        </p:nvSpPr>
        <p:spPr bwMode="auto">
          <a:xfrm>
            <a:off x="1287445" y="4299366"/>
            <a:ext cx="223432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b="0" dirty="0"/>
              <a:t>Hardware design</a:t>
            </a:r>
          </a:p>
        </p:txBody>
      </p:sp>
      <p:sp>
        <p:nvSpPr>
          <p:cNvPr id="21" name="TextBox 22">
            <a:extLst>
              <a:ext uri="{FF2B5EF4-FFF2-40B4-BE49-F238E27FC236}">
                <a16:creationId xmlns:a16="http://schemas.microsoft.com/office/drawing/2014/main" id="{A4679D22-2C63-4034-AD42-08752BF65E39}"/>
              </a:ext>
            </a:extLst>
          </p:cNvPr>
          <p:cNvSpPr txBox="1">
            <a:spLocks noChangeArrowheads="1"/>
          </p:cNvSpPr>
          <p:nvPr/>
        </p:nvSpPr>
        <p:spPr bwMode="auto">
          <a:xfrm>
            <a:off x="1287445" y="3026192"/>
            <a:ext cx="23718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b="0" dirty="0"/>
              <a:t>Software low-level drivers &amp; libraries programming </a:t>
            </a:r>
          </a:p>
        </p:txBody>
      </p:sp>
      <p:sp>
        <p:nvSpPr>
          <p:cNvPr id="22" name="TextBox 23">
            <a:extLst>
              <a:ext uri="{FF2B5EF4-FFF2-40B4-BE49-F238E27FC236}">
                <a16:creationId xmlns:a16="http://schemas.microsoft.com/office/drawing/2014/main" id="{7A654A94-637E-4703-AEDA-8F4F3D365239}"/>
              </a:ext>
            </a:extLst>
          </p:cNvPr>
          <p:cNvSpPr txBox="1">
            <a:spLocks noChangeArrowheads="1"/>
          </p:cNvSpPr>
          <p:nvPr/>
        </p:nvSpPr>
        <p:spPr bwMode="auto">
          <a:xfrm>
            <a:off x="1287445" y="2130842"/>
            <a:ext cx="275905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b="0" dirty="0"/>
              <a:t>Software high-level</a:t>
            </a:r>
          </a:p>
          <a:p>
            <a:pPr eaLnBrk="1" hangingPunct="1"/>
            <a:r>
              <a:rPr lang="en-GB" b="0" dirty="0"/>
              <a:t> application development</a:t>
            </a:r>
          </a:p>
        </p:txBody>
      </p:sp>
      <p:sp>
        <p:nvSpPr>
          <p:cNvPr id="23" name="Up Arrow 40">
            <a:extLst>
              <a:ext uri="{FF2B5EF4-FFF2-40B4-BE49-F238E27FC236}">
                <a16:creationId xmlns:a16="http://schemas.microsoft.com/office/drawing/2014/main" id="{1F0A95BC-CD5F-47E3-B63E-9E08DDED8904}"/>
              </a:ext>
            </a:extLst>
          </p:cNvPr>
          <p:cNvSpPr/>
          <p:nvPr/>
        </p:nvSpPr>
        <p:spPr bwMode="auto">
          <a:xfrm>
            <a:off x="847350" y="2130842"/>
            <a:ext cx="372388" cy="2841625"/>
          </a:xfrm>
          <a:prstGeom prst="upArrow">
            <a:avLst/>
          </a:prstGeom>
          <a:solidFill>
            <a:schemeClr val="accent5">
              <a:lumMod val="20000"/>
              <a:lumOff val="80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24" name="Up-Down Arrow 41">
            <a:extLst>
              <a:ext uri="{FF2B5EF4-FFF2-40B4-BE49-F238E27FC236}">
                <a16:creationId xmlns:a16="http://schemas.microsoft.com/office/drawing/2014/main" id="{0A182C14-CB90-4C90-AA72-A233E0AA79EF}"/>
              </a:ext>
            </a:extLst>
          </p:cNvPr>
          <p:cNvSpPr/>
          <p:nvPr/>
        </p:nvSpPr>
        <p:spPr bwMode="auto">
          <a:xfrm rot="5400000">
            <a:off x="6599721" y="4142334"/>
            <a:ext cx="358775" cy="666490"/>
          </a:xfrm>
          <a:prstGeom prst="upDownArrow">
            <a:avLst>
              <a:gd name="adj1" fmla="val 57296"/>
              <a:gd name="adj2" fmla="val 46826"/>
            </a:avLst>
          </a:prstGeom>
          <a:solidFill>
            <a:schemeClr val="bg1">
              <a:lumMod val="95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25" name="Rectangle 24">
            <a:extLst>
              <a:ext uri="{FF2B5EF4-FFF2-40B4-BE49-F238E27FC236}">
                <a16:creationId xmlns:a16="http://schemas.microsoft.com/office/drawing/2014/main" id="{4A31FB33-D904-4AA0-A837-DFE3A12DDF32}"/>
              </a:ext>
            </a:extLst>
          </p:cNvPr>
          <p:cNvSpPr/>
          <p:nvPr/>
        </p:nvSpPr>
        <p:spPr bwMode="auto">
          <a:xfrm>
            <a:off x="7112353" y="3456404"/>
            <a:ext cx="4183015" cy="265113"/>
          </a:xfrm>
          <a:prstGeom prst="rect">
            <a:avLst/>
          </a:prstGeom>
          <a:solidFill>
            <a:schemeClr val="accent1">
              <a:lumMod val="20000"/>
              <a:lumOff val="80000"/>
            </a:schemeClr>
          </a:solidFill>
          <a:ln w="19050" cap="flat" cmpd="sng" algn="ctr">
            <a:solidFill>
              <a:schemeClr val="tx1">
                <a:lumMod val="50000"/>
                <a:lumOff val="50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r>
              <a:rPr lang="en-GB" sz="1200" dirty="0">
                <a:cs typeface="Arial" charset="0"/>
              </a:rPr>
              <a:t>Peripheral Drivers</a:t>
            </a:r>
          </a:p>
        </p:txBody>
      </p:sp>
      <p:sp>
        <p:nvSpPr>
          <p:cNvPr id="26" name="Up-Down Arrow 43">
            <a:extLst>
              <a:ext uri="{FF2B5EF4-FFF2-40B4-BE49-F238E27FC236}">
                <a16:creationId xmlns:a16="http://schemas.microsoft.com/office/drawing/2014/main" id="{FF11EE43-C00E-4089-8FCB-D15B03E10E9E}"/>
              </a:ext>
            </a:extLst>
          </p:cNvPr>
          <p:cNvSpPr/>
          <p:nvPr/>
        </p:nvSpPr>
        <p:spPr bwMode="auto">
          <a:xfrm>
            <a:off x="9202803" y="3721517"/>
            <a:ext cx="205236" cy="257175"/>
          </a:xfrm>
          <a:prstGeom prst="upDownArrow">
            <a:avLst/>
          </a:prstGeom>
          <a:solidFill>
            <a:schemeClr val="bg1">
              <a:lumMod val="95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27" name="Up-Down Arrow 44">
            <a:extLst>
              <a:ext uri="{FF2B5EF4-FFF2-40B4-BE49-F238E27FC236}">
                <a16:creationId xmlns:a16="http://schemas.microsoft.com/office/drawing/2014/main" id="{8CF55496-4067-4382-B32C-F92153098C64}"/>
              </a:ext>
            </a:extLst>
          </p:cNvPr>
          <p:cNvSpPr/>
          <p:nvPr/>
        </p:nvSpPr>
        <p:spPr bwMode="auto">
          <a:xfrm>
            <a:off x="9202803" y="3178592"/>
            <a:ext cx="205236" cy="257175"/>
          </a:xfrm>
          <a:prstGeom prst="upDownArrow">
            <a:avLst/>
          </a:prstGeom>
          <a:solidFill>
            <a:schemeClr val="bg1">
              <a:lumMod val="95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sz="1200" dirty="0">
              <a:cs typeface="Arial" charset="0"/>
            </a:endParaRPr>
          </a:p>
        </p:txBody>
      </p:sp>
      <p:sp>
        <p:nvSpPr>
          <p:cNvPr id="28" name="TextBox 21">
            <a:extLst>
              <a:ext uri="{FF2B5EF4-FFF2-40B4-BE49-F238E27FC236}">
                <a16:creationId xmlns:a16="http://schemas.microsoft.com/office/drawing/2014/main" id="{435D4516-C546-421A-B79F-2CE1225A2273}"/>
              </a:ext>
            </a:extLst>
          </p:cNvPr>
          <p:cNvSpPr txBox="1">
            <a:spLocks noChangeArrowheads="1"/>
          </p:cNvSpPr>
          <p:nvPr/>
        </p:nvSpPr>
        <p:spPr bwMode="auto">
          <a:xfrm>
            <a:off x="6462790" y="4321592"/>
            <a:ext cx="759587"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b="0" dirty="0"/>
              <a:t>AHB</a:t>
            </a:r>
          </a:p>
        </p:txBody>
      </p:sp>
      <p:sp>
        <p:nvSpPr>
          <p:cNvPr id="29" name="Rectangle 28">
            <a:extLst>
              <a:ext uri="{FF2B5EF4-FFF2-40B4-BE49-F238E27FC236}">
                <a16:creationId xmlns:a16="http://schemas.microsoft.com/office/drawing/2014/main" id="{2F9367FF-DD74-4800-895C-056499CB77EF}"/>
              </a:ext>
            </a:extLst>
          </p:cNvPr>
          <p:cNvSpPr/>
          <p:nvPr/>
        </p:nvSpPr>
        <p:spPr bwMode="auto">
          <a:xfrm>
            <a:off x="7112353" y="4003269"/>
            <a:ext cx="4339588" cy="1070459"/>
          </a:xfrm>
          <a:prstGeom prst="rect">
            <a:avLst/>
          </a:prstGeom>
          <a:noFill/>
          <a:ln w="3810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400" b="1" i="0" u="none" strike="noStrike" cap="none" normalizeH="0" baseline="0" dirty="0">
              <a:ln>
                <a:noFill/>
              </a:ln>
              <a:solidFill>
                <a:srgbClr val="000000"/>
              </a:solidFill>
              <a:effectLst/>
              <a:latin typeface="Arial" charset="0"/>
              <a:ea typeface="MS PGothic" pitchFamily="34" charset="-128"/>
            </a:endParaRPr>
          </a:p>
        </p:txBody>
      </p:sp>
      <p:sp>
        <p:nvSpPr>
          <p:cNvPr id="30" name="Curved Down Arrow 47">
            <a:extLst>
              <a:ext uri="{FF2B5EF4-FFF2-40B4-BE49-F238E27FC236}">
                <a16:creationId xmlns:a16="http://schemas.microsoft.com/office/drawing/2014/main" id="{524DC493-61C0-4B03-A269-FA27DAB36581}"/>
              </a:ext>
            </a:extLst>
          </p:cNvPr>
          <p:cNvSpPr/>
          <p:nvPr/>
        </p:nvSpPr>
        <p:spPr bwMode="auto">
          <a:xfrm rot="10800000">
            <a:off x="5398562" y="5209018"/>
            <a:ext cx="2960019" cy="647700"/>
          </a:xfrm>
          <a:prstGeom prst="curvedDownArrow">
            <a:avLst/>
          </a:prstGeom>
          <a:solidFill>
            <a:schemeClr val="accent5">
              <a:lumMod val="60000"/>
              <a:lumOff val="40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dirty="0">
              <a:cs typeface="+mn-cs"/>
            </a:endParaRPr>
          </a:p>
        </p:txBody>
      </p:sp>
      <p:sp>
        <p:nvSpPr>
          <p:cNvPr id="31" name="TextBox 67">
            <a:extLst>
              <a:ext uri="{FF2B5EF4-FFF2-40B4-BE49-F238E27FC236}">
                <a16:creationId xmlns:a16="http://schemas.microsoft.com/office/drawing/2014/main" id="{85B68842-99DE-4FC7-B75F-E17F5747EF5C}"/>
              </a:ext>
            </a:extLst>
          </p:cNvPr>
          <p:cNvSpPr txBox="1">
            <a:spLocks noChangeArrowheads="1"/>
          </p:cNvSpPr>
          <p:nvPr/>
        </p:nvSpPr>
        <p:spPr bwMode="auto">
          <a:xfrm>
            <a:off x="6449037" y="5378881"/>
            <a:ext cx="1377411"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b="0" dirty="0"/>
              <a:t>Interrupt </a:t>
            </a:r>
          </a:p>
        </p:txBody>
      </p:sp>
    </p:spTree>
    <p:extLst>
      <p:ext uri="{BB962C8B-B14F-4D97-AF65-F5344CB8AC3E}">
        <p14:creationId xmlns:p14="http://schemas.microsoft.com/office/powerpoint/2010/main" val="29805288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US" dirty="0"/>
              <a:t>The Interrupt Mechanism Process</a:t>
            </a:r>
          </a:p>
        </p:txBody>
      </p:sp>
      <p:graphicFrame>
        <p:nvGraphicFramePr>
          <p:cNvPr id="6" name="Diagram 5">
            <a:extLst>
              <a:ext uri="{FF2B5EF4-FFF2-40B4-BE49-F238E27FC236}">
                <a16:creationId xmlns:a16="http://schemas.microsoft.com/office/drawing/2014/main" id="{28B6BEA3-C47E-4150-8CD5-E957C06D3489}"/>
              </a:ext>
            </a:extLst>
          </p:cNvPr>
          <p:cNvGraphicFramePr/>
          <p:nvPr/>
        </p:nvGraphicFramePr>
        <p:xfrm>
          <a:off x="2122802" y="1211701"/>
          <a:ext cx="7590368" cy="499352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236395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GB" dirty="0"/>
              <a:t>Interrupt Implementation for Timer</a:t>
            </a:r>
            <a:endParaRPr lang="en-US" dirty="0"/>
          </a:p>
        </p:txBody>
      </p:sp>
      <p:sp>
        <p:nvSpPr>
          <p:cNvPr id="29699" name="Content Placeholder 18">
            <a:extLst>
              <a:ext uri="{FF2B5EF4-FFF2-40B4-BE49-F238E27FC236}">
                <a16:creationId xmlns:a16="http://schemas.microsoft.com/office/drawing/2014/main" id="{52EB3C3E-30C4-4EFE-A0AE-51FDB62B17F2}"/>
              </a:ext>
            </a:extLst>
          </p:cNvPr>
          <p:cNvSpPr>
            <a:spLocks noGrp="1" noChangeArrowheads="1"/>
          </p:cNvSpPr>
          <p:nvPr>
            <p:ph idx="1"/>
          </p:nvPr>
        </p:nvSpPr>
        <p:spPr bwMode="auto">
          <a:xfrm>
            <a:off x="479425" y="1344967"/>
            <a:ext cx="11180763" cy="4086225"/>
          </a:xfrm>
        </p:spPr>
        <p:txBody>
          <a:bodyPr wrap="square" numCol="1" anchor="t" anchorCtr="0" compatLnSpc="1">
            <a:prstTxWarp prst="textNoShape">
              <a:avLst/>
            </a:prstTxWarp>
          </a:bodyPr>
          <a:lstStyle/>
          <a:p>
            <a:r>
              <a:rPr lang="en-US" dirty="0"/>
              <a:t>Implement the interrupt mechanism for the AHB timer peripheral, for example:</a:t>
            </a:r>
            <a:endParaRPr lang="en-US" altLang="en-US" dirty="0">
              <a:ea typeface="ＭＳ Ｐゴシック" panose="020B0600070205080204" pitchFamily="34" charset="-128"/>
            </a:endParaRPr>
          </a:p>
          <a:p>
            <a:pPr lvl="1"/>
            <a:r>
              <a:rPr lang="en-IN" altLang="en-US" dirty="0">
                <a:ea typeface="ＭＳ Ｐゴシック" panose="020B0600070205080204" pitchFamily="34" charset="-128"/>
              </a:rPr>
              <a:t>An interrupt is generated every time the counter reaches zero.</a:t>
            </a:r>
          </a:p>
          <a:p>
            <a:pPr lvl="1"/>
            <a:r>
              <a:rPr lang="en-IN" altLang="en-US" dirty="0">
                <a:ea typeface="ＭＳ Ｐゴシック" panose="020B0600070205080204" pitchFamily="34" charset="-128"/>
              </a:rPr>
              <a:t>A clear register needs to be added, which is used to clear the interrupt request once the processor finishes its ISR.</a:t>
            </a:r>
            <a:endParaRPr lang="en-US" altLang="en-US" dirty="0">
              <a:ea typeface="ＭＳ Ｐゴシック" panose="020B0600070205080204" pitchFamily="34" charset="-128"/>
            </a:endParaRPr>
          </a:p>
        </p:txBody>
      </p:sp>
      <p:sp>
        <p:nvSpPr>
          <p:cNvPr id="5" name="Rectangle 4">
            <a:extLst>
              <a:ext uri="{FF2B5EF4-FFF2-40B4-BE49-F238E27FC236}">
                <a16:creationId xmlns:a16="http://schemas.microsoft.com/office/drawing/2014/main" id="{D68F729C-7803-48E8-BD6C-20E3266EECE2}"/>
              </a:ext>
            </a:extLst>
          </p:cNvPr>
          <p:cNvSpPr/>
          <p:nvPr/>
        </p:nvSpPr>
        <p:spPr bwMode="auto">
          <a:xfrm>
            <a:off x="1453583" y="2874964"/>
            <a:ext cx="9845003" cy="3182937"/>
          </a:xfrm>
          <a:prstGeom prst="rect">
            <a:avLst/>
          </a:prstGeom>
          <a:solidFill>
            <a:schemeClr val="bg1">
              <a:lumMod val="95000"/>
            </a:schemeClr>
          </a:solidFill>
          <a:ln w="19050" cap="flat" cmpd="sng" algn="ctr">
            <a:solidFill>
              <a:schemeClr val="bg1">
                <a:lumMod val="85000"/>
              </a:schemeClr>
            </a:solidFill>
            <a:prstDash val="sysDash"/>
            <a:round/>
            <a:headEnd type="none" w="med" len="med"/>
            <a:tailEnd type="none" w="med" len="med"/>
          </a:ln>
          <a:effectLst/>
        </p:spPr>
        <p:txBody>
          <a:bodyPr wrap="none" anchor="ctr"/>
          <a:lstStyle/>
          <a:p>
            <a:pPr algn="ctr">
              <a:defRPr/>
            </a:pPr>
            <a:endParaRPr lang="en-GB" dirty="0">
              <a:cs typeface="+mn-cs"/>
            </a:endParaRPr>
          </a:p>
        </p:txBody>
      </p:sp>
      <p:cxnSp>
        <p:nvCxnSpPr>
          <p:cNvPr id="6" name="Straight Arrow Connector 5">
            <a:extLst>
              <a:ext uri="{FF2B5EF4-FFF2-40B4-BE49-F238E27FC236}">
                <a16:creationId xmlns:a16="http://schemas.microsoft.com/office/drawing/2014/main" id="{BC8AEA0E-6A25-42FB-9732-FDE23B9706DE}"/>
              </a:ext>
            </a:extLst>
          </p:cNvPr>
          <p:cNvCxnSpPr/>
          <p:nvPr/>
        </p:nvCxnSpPr>
        <p:spPr bwMode="auto">
          <a:xfrm>
            <a:off x="3647708" y="5376863"/>
            <a:ext cx="3453051" cy="0"/>
          </a:xfrm>
          <a:prstGeom prst="straightConnector1">
            <a:avLst/>
          </a:prstGeom>
          <a:noFill/>
          <a:ln w="19050" cap="flat" cmpd="sng" algn="ctr">
            <a:solidFill>
              <a:schemeClr val="tx1">
                <a:lumMod val="50000"/>
                <a:lumOff val="50000"/>
              </a:schemeClr>
            </a:solidFill>
            <a:prstDash val="solid"/>
            <a:round/>
            <a:headEnd type="none" w="med" len="med"/>
            <a:tailEnd type="triangle" w="lg" len="lg"/>
          </a:ln>
          <a:effectLst/>
        </p:spPr>
      </p:cxnSp>
      <p:sp>
        <p:nvSpPr>
          <p:cNvPr id="7" name="Flowchart: Process 6">
            <a:extLst>
              <a:ext uri="{FF2B5EF4-FFF2-40B4-BE49-F238E27FC236}">
                <a16:creationId xmlns:a16="http://schemas.microsoft.com/office/drawing/2014/main" id="{717DEDAC-AC8B-4E09-9CF7-8A6CF0DFF878}"/>
              </a:ext>
            </a:extLst>
          </p:cNvPr>
          <p:cNvSpPr/>
          <p:nvPr/>
        </p:nvSpPr>
        <p:spPr bwMode="auto">
          <a:xfrm>
            <a:off x="2371857" y="3114675"/>
            <a:ext cx="1428191" cy="2667000"/>
          </a:xfrm>
          <a:prstGeom prst="flowChartProcess">
            <a:avLst/>
          </a:prstGeom>
          <a:solidFill>
            <a:schemeClr val="accent5">
              <a:lumMod val="40000"/>
              <a:lumOff val="60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r>
              <a:rPr lang="en-GB" sz="1200" dirty="0"/>
              <a:t>AHB</a:t>
            </a:r>
          </a:p>
          <a:p>
            <a:pPr algn="ctr">
              <a:defRPr/>
            </a:pPr>
            <a:r>
              <a:rPr lang="en-GB" sz="1200" dirty="0"/>
              <a:t>Interface</a:t>
            </a:r>
          </a:p>
        </p:txBody>
      </p:sp>
      <p:sp>
        <p:nvSpPr>
          <p:cNvPr id="8" name="Left-Right Arrow 6">
            <a:extLst>
              <a:ext uri="{FF2B5EF4-FFF2-40B4-BE49-F238E27FC236}">
                <a16:creationId xmlns:a16="http://schemas.microsoft.com/office/drawing/2014/main" id="{2AF6CF6A-060E-4515-83A3-E773748A3F50}"/>
              </a:ext>
            </a:extLst>
          </p:cNvPr>
          <p:cNvSpPr/>
          <p:nvPr/>
        </p:nvSpPr>
        <p:spPr bwMode="auto">
          <a:xfrm>
            <a:off x="905579" y="3344864"/>
            <a:ext cx="1466278" cy="414337"/>
          </a:xfrm>
          <a:prstGeom prst="leftRightArrow">
            <a:avLst/>
          </a:prstGeom>
          <a:no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r>
              <a:rPr lang="en-GB" sz="1200" dirty="0"/>
              <a:t>Data [31:0] </a:t>
            </a:r>
          </a:p>
        </p:txBody>
      </p:sp>
      <p:sp>
        <p:nvSpPr>
          <p:cNvPr id="9" name="Left-Right Arrow 7">
            <a:extLst>
              <a:ext uri="{FF2B5EF4-FFF2-40B4-BE49-F238E27FC236}">
                <a16:creationId xmlns:a16="http://schemas.microsoft.com/office/drawing/2014/main" id="{7EC583E1-2EBF-4202-8DB1-B8C229DA16E1}"/>
              </a:ext>
            </a:extLst>
          </p:cNvPr>
          <p:cNvSpPr/>
          <p:nvPr/>
        </p:nvSpPr>
        <p:spPr bwMode="auto">
          <a:xfrm>
            <a:off x="905579" y="4037014"/>
            <a:ext cx="1466278" cy="414337"/>
          </a:xfrm>
          <a:prstGeom prst="leftRightArrow">
            <a:avLst/>
          </a:prstGeom>
          <a:no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r>
              <a:rPr lang="en-GB" sz="1200" dirty="0"/>
              <a:t>Addr [31:0]  </a:t>
            </a:r>
          </a:p>
        </p:txBody>
      </p:sp>
      <p:sp>
        <p:nvSpPr>
          <p:cNvPr id="10" name="Left-Right Arrow 8">
            <a:extLst>
              <a:ext uri="{FF2B5EF4-FFF2-40B4-BE49-F238E27FC236}">
                <a16:creationId xmlns:a16="http://schemas.microsoft.com/office/drawing/2014/main" id="{39C2E2AD-6630-4E1E-B47C-87A13656950F}"/>
              </a:ext>
            </a:extLst>
          </p:cNvPr>
          <p:cNvSpPr/>
          <p:nvPr/>
        </p:nvSpPr>
        <p:spPr bwMode="auto">
          <a:xfrm>
            <a:off x="905579" y="4697414"/>
            <a:ext cx="1466278" cy="414337"/>
          </a:xfrm>
          <a:prstGeom prst="leftRightArrow">
            <a:avLst/>
          </a:prstGeom>
          <a:no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r>
              <a:rPr lang="en-GB" sz="1200" dirty="0"/>
              <a:t>Control [31:0] </a:t>
            </a:r>
          </a:p>
        </p:txBody>
      </p:sp>
      <p:sp>
        <p:nvSpPr>
          <p:cNvPr id="11" name="Right Arrow 9">
            <a:extLst>
              <a:ext uri="{FF2B5EF4-FFF2-40B4-BE49-F238E27FC236}">
                <a16:creationId xmlns:a16="http://schemas.microsoft.com/office/drawing/2014/main" id="{B2DCDD21-5CF6-4E07-86E2-8FA2C8826DA7}"/>
              </a:ext>
            </a:extLst>
          </p:cNvPr>
          <p:cNvSpPr/>
          <p:nvPr/>
        </p:nvSpPr>
        <p:spPr bwMode="auto">
          <a:xfrm>
            <a:off x="3800048" y="3360738"/>
            <a:ext cx="677069" cy="303212"/>
          </a:xfrm>
          <a:prstGeom prst="rightArrow">
            <a:avLst/>
          </a:prstGeom>
          <a:no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r>
              <a:rPr lang="en-GB" sz="1200" dirty="0">
                <a:cs typeface="+mn-cs"/>
              </a:rPr>
              <a:t>addr</a:t>
            </a:r>
          </a:p>
        </p:txBody>
      </p:sp>
      <p:sp>
        <p:nvSpPr>
          <p:cNvPr id="12" name="Flowchart: Process 11">
            <a:extLst>
              <a:ext uri="{FF2B5EF4-FFF2-40B4-BE49-F238E27FC236}">
                <a16:creationId xmlns:a16="http://schemas.microsoft.com/office/drawing/2014/main" id="{B2E26548-1328-4DB8-9597-5E637531FBAE}"/>
              </a:ext>
            </a:extLst>
          </p:cNvPr>
          <p:cNvSpPr/>
          <p:nvPr/>
        </p:nvSpPr>
        <p:spPr bwMode="auto">
          <a:xfrm>
            <a:off x="4521550" y="3249613"/>
            <a:ext cx="1343558" cy="534987"/>
          </a:xfrm>
          <a:prstGeom prst="flowChartProcess">
            <a:avLst/>
          </a:prstGeom>
          <a:solidFill>
            <a:schemeClr val="accent5">
              <a:lumMod val="40000"/>
              <a:lumOff val="60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r>
              <a:rPr lang="en-GB" sz="1200" dirty="0"/>
              <a:t>Address</a:t>
            </a:r>
          </a:p>
          <a:p>
            <a:pPr algn="ctr">
              <a:defRPr/>
            </a:pPr>
            <a:r>
              <a:rPr lang="en-GB" sz="1200" dirty="0"/>
              <a:t>Decoder</a:t>
            </a:r>
          </a:p>
        </p:txBody>
      </p:sp>
      <p:sp>
        <p:nvSpPr>
          <p:cNvPr id="13" name="Left-Right Arrow 11">
            <a:extLst>
              <a:ext uri="{FF2B5EF4-FFF2-40B4-BE49-F238E27FC236}">
                <a16:creationId xmlns:a16="http://schemas.microsoft.com/office/drawing/2014/main" id="{8DAF9885-85E6-4480-BBDD-855A416F7760}"/>
              </a:ext>
            </a:extLst>
          </p:cNvPr>
          <p:cNvSpPr/>
          <p:nvPr/>
        </p:nvSpPr>
        <p:spPr bwMode="auto">
          <a:xfrm>
            <a:off x="3800048" y="4078289"/>
            <a:ext cx="2302034" cy="274637"/>
          </a:xfrm>
          <a:prstGeom prst="leftRightArrow">
            <a:avLst/>
          </a:prstGeom>
          <a:no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r>
              <a:rPr lang="en-GB" sz="1200" dirty="0">
                <a:cs typeface="+mn-cs"/>
              </a:rPr>
              <a:t>Data </a:t>
            </a:r>
            <a:r>
              <a:rPr lang="en-GB" sz="1200" dirty="0"/>
              <a:t>[31:0] </a:t>
            </a:r>
            <a:endParaRPr lang="en-GB" sz="1200" dirty="0">
              <a:cs typeface="+mn-cs"/>
            </a:endParaRPr>
          </a:p>
        </p:txBody>
      </p:sp>
      <p:sp>
        <p:nvSpPr>
          <p:cNvPr id="14" name="Flowchart: Manual Operation 13">
            <a:extLst>
              <a:ext uri="{FF2B5EF4-FFF2-40B4-BE49-F238E27FC236}">
                <a16:creationId xmlns:a16="http://schemas.microsoft.com/office/drawing/2014/main" id="{4F867921-97E4-46B9-8C07-B587D1F0C19A}"/>
              </a:ext>
            </a:extLst>
          </p:cNvPr>
          <p:cNvSpPr/>
          <p:nvPr/>
        </p:nvSpPr>
        <p:spPr bwMode="auto">
          <a:xfrm rot="5400000">
            <a:off x="5682119" y="4179165"/>
            <a:ext cx="1201738" cy="361809"/>
          </a:xfrm>
          <a:prstGeom prst="flowChartManualOperation">
            <a:avLst/>
          </a:prstGeom>
          <a:solidFill>
            <a:schemeClr val="bg1">
              <a:lumMod val="95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sz="1200" dirty="0">
              <a:cs typeface="+mn-cs"/>
            </a:endParaRPr>
          </a:p>
        </p:txBody>
      </p:sp>
      <p:cxnSp>
        <p:nvCxnSpPr>
          <p:cNvPr id="15" name="Elbow Connector 13">
            <a:extLst>
              <a:ext uri="{FF2B5EF4-FFF2-40B4-BE49-F238E27FC236}">
                <a16:creationId xmlns:a16="http://schemas.microsoft.com/office/drawing/2014/main" id="{9D133DF9-CDA0-4EF0-82C5-2708E8A1ED88}"/>
              </a:ext>
            </a:extLst>
          </p:cNvPr>
          <p:cNvCxnSpPr>
            <a:stCxn id="12" idx="3"/>
            <a:endCxn id="14" idx="1"/>
          </p:cNvCxnSpPr>
          <p:nvPr/>
        </p:nvCxnSpPr>
        <p:spPr bwMode="auto">
          <a:xfrm>
            <a:off x="5865108" y="3517900"/>
            <a:ext cx="416821" cy="361950"/>
          </a:xfrm>
          <a:prstGeom prst="bentConnector2">
            <a:avLst/>
          </a:prstGeom>
          <a:noFill/>
          <a:ln w="19050" cap="flat" cmpd="sng" algn="ctr">
            <a:solidFill>
              <a:schemeClr val="tx1">
                <a:lumMod val="50000"/>
                <a:lumOff val="50000"/>
              </a:schemeClr>
            </a:solidFill>
            <a:prstDash val="solid"/>
            <a:round/>
            <a:headEnd type="none" w="med" len="med"/>
            <a:tailEnd type="triangle" w="lg" len="lg"/>
          </a:ln>
          <a:effectLst/>
        </p:spPr>
      </p:cxnSp>
      <p:sp>
        <p:nvSpPr>
          <p:cNvPr id="16" name="Left-Right Arrow 14">
            <a:extLst>
              <a:ext uri="{FF2B5EF4-FFF2-40B4-BE49-F238E27FC236}">
                <a16:creationId xmlns:a16="http://schemas.microsoft.com/office/drawing/2014/main" id="{F0A01CB6-14DA-4DF4-87E6-B30EF55B40F0}"/>
              </a:ext>
            </a:extLst>
          </p:cNvPr>
          <p:cNvSpPr/>
          <p:nvPr/>
        </p:nvSpPr>
        <p:spPr bwMode="auto">
          <a:xfrm>
            <a:off x="6463892" y="3860800"/>
            <a:ext cx="609362" cy="177800"/>
          </a:xfrm>
          <a:prstGeom prst="leftRightArrow">
            <a:avLst/>
          </a:prstGeom>
          <a:no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sz="1200" dirty="0">
              <a:cs typeface="+mn-cs"/>
            </a:endParaRPr>
          </a:p>
        </p:txBody>
      </p:sp>
      <p:sp>
        <p:nvSpPr>
          <p:cNvPr id="17" name="Left-Right Arrow 15">
            <a:extLst>
              <a:ext uri="{FF2B5EF4-FFF2-40B4-BE49-F238E27FC236}">
                <a16:creationId xmlns:a16="http://schemas.microsoft.com/office/drawing/2014/main" id="{7C6DFF8B-E5C4-4064-AC47-31F84BF81FA2}"/>
              </a:ext>
            </a:extLst>
          </p:cNvPr>
          <p:cNvSpPr/>
          <p:nvPr/>
        </p:nvSpPr>
        <p:spPr bwMode="auto">
          <a:xfrm>
            <a:off x="6463892" y="4143376"/>
            <a:ext cx="609362" cy="176213"/>
          </a:xfrm>
          <a:prstGeom prst="leftRightArrow">
            <a:avLst/>
          </a:prstGeom>
          <a:no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sz="1200" dirty="0">
              <a:cs typeface="+mn-cs"/>
            </a:endParaRPr>
          </a:p>
        </p:txBody>
      </p:sp>
      <p:sp>
        <p:nvSpPr>
          <p:cNvPr id="18" name="Left-Right Arrow 16">
            <a:extLst>
              <a:ext uri="{FF2B5EF4-FFF2-40B4-BE49-F238E27FC236}">
                <a16:creationId xmlns:a16="http://schemas.microsoft.com/office/drawing/2014/main" id="{E8D9C5FE-B617-47B2-B65D-74D6E2809D50}"/>
              </a:ext>
            </a:extLst>
          </p:cNvPr>
          <p:cNvSpPr/>
          <p:nvPr/>
        </p:nvSpPr>
        <p:spPr bwMode="auto">
          <a:xfrm>
            <a:off x="6463892" y="4398963"/>
            <a:ext cx="609362" cy="177800"/>
          </a:xfrm>
          <a:prstGeom prst="leftRightArrow">
            <a:avLst/>
          </a:prstGeom>
          <a:no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sz="1200" dirty="0">
              <a:cs typeface="+mn-cs"/>
            </a:endParaRPr>
          </a:p>
        </p:txBody>
      </p:sp>
      <p:sp>
        <p:nvSpPr>
          <p:cNvPr id="19" name="Flowchart: Process 18">
            <a:extLst>
              <a:ext uri="{FF2B5EF4-FFF2-40B4-BE49-F238E27FC236}">
                <a16:creationId xmlns:a16="http://schemas.microsoft.com/office/drawing/2014/main" id="{8DB6F0E7-43FA-4542-806B-ABAF1AC24EEC}"/>
              </a:ext>
            </a:extLst>
          </p:cNvPr>
          <p:cNvSpPr/>
          <p:nvPr/>
        </p:nvSpPr>
        <p:spPr bwMode="auto">
          <a:xfrm>
            <a:off x="7100759" y="3825876"/>
            <a:ext cx="1633428" cy="212725"/>
          </a:xfrm>
          <a:prstGeom prst="flowChartProcess">
            <a:avLst/>
          </a:prstGeom>
          <a:solidFill>
            <a:schemeClr val="accent5">
              <a:lumMod val="40000"/>
              <a:lumOff val="60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r>
              <a:rPr lang="en-GB" sz="1200" dirty="0"/>
              <a:t>Load [31:0] </a:t>
            </a:r>
          </a:p>
        </p:txBody>
      </p:sp>
      <p:sp>
        <p:nvSpPr>
          <p:cNvPr id="20" name="Flowchart: Process 19">
            <a:extLst>
              <a:ext uri="{FF2B5EF4-FFF2-40B4-BE49-F238E27FC236}">
                <a16:creationId xmlns:a16="http://schemas.microsoft.com/office/drawing/2014/main" id="{26EF543A-DCC6-4077-BF04-D66F0471E2F8}"/>
              </a:ext>
            </a:extLst>
          </p:cNvPr>
          <p:cNvSpPr/>
          <p:nvPr/>
        </p:nvSpPr>
        <p:spPr bwMode="auto">
          <a:xfrm>
            <a:off x="7100759" y="4106864"/>
            <a:ext cx="1633428" cy="212725"/>
          </a:xfrm>
          <a:prstGeom prst="flowChartProcess">
            <a:avLst/>
          </a:prstGeom>
          <a:solidFill>
            <a:schemeClr val="accent5">
              <a:lumMod val="40000"/>
              <a:lumOff val="60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r>
              <a:rPr lang="en-GB" sz="1200" dirty="0"/>
              <a:t>Current [31:0] </a:t>
            </a:r>
          </a:p>
        </p:txBody>
      </p:sp>
      <p:sp>
        <p:nvSpPr>
          <p:cNvPr id="21" name="Flowchart: Process 20">
            <a:extLst>
              <a:ext uri="{FF2B5EF4-FFF2-40B4-BE49-F238E27FC236}">
                <a16:creationId xmlns:a16="http://schemas.microsoft.com/office/drawing/2014/main" id="{6DDBD5D0-774C-478A-8E95-B85461A22068}"/>
              </a:ext>
            </a:extLst>
          </p:cNvPr>
          <p:cNvSpPr/>
          <p:nvPr/>
        </p:nvSpPr>
        <p:spPr bwMode="auto">
          <a:xfrm>
            <a:off x="7100759" y="4376739"/>
            <a:ext cx="1633428" cy="212725"/>
          </a:xfrm>
          <a:prstGeom prst="flowChartProcess">
            <a:avLst/>
          </a:prstGeom>
          <a:solidFill>
            <a:schemeClr val="accent2">
              <a:lumMod val="20000"/>
              <a:lumOff val="80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r>
              <a:rPr lang="en-GB" sz="1200" dirty="0"/>
              <a:t>Clear [31:0] </a:t>
            </a:r>
          </a:p>
        </p:txBody>
      </p:sp>
      <p:sp>
        <p:nvSpPr>
          <p:cNvPr id="22" name="Flowchart: Process 21">
            <a:extLst>
              <a:ext uri="{FF2B5EF4-FFF2-40B4-BE49-F238E27FC236}">
                <a16:creationId xmlns:a16="http://schemas.microsoft.com/office/drawing/2014/main" id="{0A2D2958-CA48-44E2-BA1F-1C2206F19C9E}"/>
              </a:ext>
            </a:extLst>
          </p:cNvPr>
          <p:cNvSpPr/>
          <p:nvPr/>
        </p:nvSpPr>
        <p:spPr bwMode="auto">
          <a:xfrm>
            <a:off x="9176399" y="3825875"/>
            <a:ext cx="1582648" cy="1092200"/>
          </a:xfrm>
          <a:prstGeom prst="flowChartProcess">
            <a:avLst/>
          </a:prstGeom>
          <a:solidFill>
            <a:schemeClr val="accent5">
              <a:lumMod val="40000"/>
              <a:lumOff val="60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r>
              <a:rPr lang="en-GB" sz="1200" dirty="0"/>
              <a:t>32-bit</a:t>
            </a:r>
          </a:p>
          <a:p>
            <a:pPr algn="ctr">
              <a:defRPr/>
            </a:pPr>
            <a:r>
              <a:rPr lang="en-GB" sz="1200" dirty="0"/>
              <a:t>Counter</a:t>
            </a:r>
          </a:p>
        </p:txBody>
      </p:sp>
      <p:sp>
        <p:nvSpPr>
          <p:cNvPr id="23" name="Right Arrow 22">
            <a:extLst>
              <a:ext uri="{FF2B5EF4-FFF2-40B4-BE49-F238E27FC236}">
                <a16:creationId xmlns:a16="http://schemas.microsoft.com/office/drawing/2014/main" id="{B634A156-991A-4473-B5D8-DEF82FA6886D}"/>
              </a:ext>
            </a:extLst>
          </p:cNvPr>
          <p:cNvSpPr/>
          <p:nvPr/>
        </p:nvSpPr>
        <p:spPr bwMode="auto">
          <a:xfrm rot="5400000">
            <a:off x="7755285" y="4888766"/>
            <a:ext cx="322263" cy="298333"/>
          </a:xfrm>
          <a:prstGeom prst="rightArrow">
            <a:avLst/>
          </a:prstGeom>
          <a:no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sz="1200" dirty="0">
              <a:cs typeface="+mn-cs"/>
            </a:endParaRPr>
          </a:p>
        </p:txBody>
      </p:sp>
      <p:cxnSp>
        <p:nvCxnSpPr>
          <p:cNvPr id="24" name="Elbow Connector 23">
            <a:extLst>
              <a:ext uri="{FF2B5EF4-FFF2-40B4-BE49-F238E27FC236}">
                <a16:creationId xmlns:a16="http://schemas.microsoft.com/office/drawing/2014/main" id="{CA15CA38-D5CC-4944-9DB4-ED2F732C8A66}"/>
              </a:ext>
            </a:extLst>
          </p:cNvPr>
          <p:cNvCxnSpPr/>
          <p:nvPr/>
        </p:nvCxnSpPr>
        <p:spPr bwMode="auto">
          <a:xfrm flipV="1">
            <a:off x="8338526" y="4870450"/>
            <a:ext cx="1233534" cy="482600"/>
          </a:xfrm>
          <a:prstGeom prst="bentConnector2">
            <a:avLst/>
          </a:prstGeom>
          <a:noFill/>
          <a:ln w="19050" cap="flat" cmpd="sng" algn="ctr">
            <a:solidFill>
              <a:schemeClr val="tx1">
                <a:lumMod val="50000"/>
                <a:lumOff val="50000"/>
              </a:schemeClr>
            </a:solidFill>
            <a:prstDash val="solid"/>
            <a:round/>
            <a:headEnd type="none" w="med" len="med"/>
            <a:tailEnd type="triangle" w="lg" len="lg"/>
          </a:ln>
          <a:effectLst/>
        </p:spPr>
      </p:cxnSp>
      <p:sp>
        <p:nvSpPr>
          <p:cNvPr id="25" name="Right Arrow 24">
            <a:extLst>
              <a:ext uri="{FF2B5EF4-FFF2-40B4-BE49-F238E27FC236}">
                <a16:creationId xmlns:a16="http://schemas.microsoft.com/office/drawing/2014/main" id="{6AE53182-77AF-4312-81AB-F14A2BA7639B}"/>
              </a:ext>
            </a:extLst>
          </p:cNvPr>
          <p:cNvSpPr/>
          <p:nvPr/>
        </p:nvSpPr>
        <p:spPr bwMode="auto">
          <a:xfrm>
            <a:off x="8734187" y="3860800"/>
            <a:ext cx="442211" cy="153988"/>
          </a:xfrm>
          <a:prstGeom prst="rightArrow">
            <a:avLst/>
          </a:prstGeom>
          <a:no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sz="1200" dirty="0">
              <a:cs typeface="+mn-cs"/>
            </a:endParaRPr>
          </a:p>
        </p:txBody>
      </p:sp>
      <p:sp>
        <p:nvSpPr>
          <p:cNvPr id="26" name="Right Arrow 25">
            <a:extLst>
              <a:ext uri="{FF2B5EF4-FFF2-40B4-BE49-F238E27FC236}">
                <a16:creationId xmlns:a16="http://schemas.microsoft.com/office/drawing/2014/main" id="{D23FDFC2-90BE-4475-91DA-952C67BDF96C}"/>
              </a:ext>
            </a:extLst>
          </p:cNvPr>
          <p:cNvSpPr/>
          <p:nvPr/>
        </p:nvSpPr>
        <p:spPr bwMode="auto">
          <a:xfrm rot="10800000">
            <a:off x="8734187" y="4124325"/>
            <a:ext cx="442211" cy="153988"/>
          </a:xfrm>
          <a:prstGeom prst="rightArrow">
            <a:avLst/>
          </a:prstGeom>
          <a:no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sz="1200" dirty="0">
              <a:cs typeface="+mn-cs"/>
            </a:endParaRPr>
          </a:p>
        </p:txBody>
      </p:sp>
      <p:sp>
        <p:nvSpPr>
          <p:cNvPr id="27" name="Right Arrow 26">
            <a:extLst>
              <a:ext uri="{FF2B5EF4-FFF2-40B4-BE49-F238E27FC236}">
                <a16:creationId xmlns:a16="http://schemas.microsoft.com/office/drawing/2014/main" id="{5C68157E-BCC9-4E21-8750-030616363EB7}"/>
              </a:ext>
            </a:extLst>
          </p:cNvPr>
          <p:cNvSpPr/>
          <p:nvPr/>
        </p:nvSpPr>
        <p:spPr bwMode="auto">
          <a:xfrm>
            <a:off x="8734187" y="4400550"/>
            <a:ext cx="442211" cy="152400"/>
          </a:xfrm>
          <a:prstGeom prst="rightArrow">
            <a:avLst/>
          </a:prstGeom>
          <a:no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sz="1200" dirty="0">
              <a:cs typeface="+mn-cs"/>
            </a:endParaRPr>
          </a:p>
        </p:txBody>
      </p:sp>
      <p:sp>
        <p:nvSpPr>
          <p:cNvPr id="28" name="TextBox 57">
            <a:extLst>
              <a:ext uri="{FF2B5EF4-FFF2-40B4-BE49-F238E27FC236}">
                <a16:creationId xmlns:a16="http://schemas.microsoft.com/office/drawing/2014/main" id="{CA96C971-114C-4F47-9B7D-61C44094A714}"/>
              </a:ext>
            </a:extLst>
          </p:cNvPr>
          <p:cNvSpPr txBox="1">
            <a:spLocks noChangeArrowheads="1"/>
          </p:cNvSpPr>
          <p:nvPr/>
        </p:nvSpPr>
        <p:spPr bwMode="auto">
          <a:xfrm>
            <a:off x="5194388" y="5100639"/>
            <a:ext cx="947896"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dirty="0"/>
              <a:t>Clk </a:t>
            </a:r>
          </a:p>
        </p:txBody>
      </p:sp>
      <p:cxnSp>
        <p:nvCxnSpPr>
          <p:cNvPr id="29" name="Elbow Connector 28">
            <a:extLst>
              <a:ext uri="{FF2B5EF4-FFF2-40B4-BE49-F238E27FC236}">
                <a16:creationId xmlns:a16="http://schemas.microsoft.com/office/drawing/2014/main" id="{22AB2630-6B9F-4D5C-950B-4C0BA8CC965B}"/>
              </a:ext>
            </a:extLst>
          </p:cNvPr>
          <p:cNvCxnSpPr>
            <a:cxnSpLocks noChangeShapeType="1"/>
            <a:stCxn id="22" idx="2"/>
          </p:cNvCxnSpPr>
          <p:nvPr/>
        </p:nvCxnSpPr>
        <p:spPr bwMode="auto">
          <a:xfrm rot="5400000">
            <a:off x="6526699" y="2191426"/>
            <a:ext cx="714375" cy="6167674"/>
          </a:xfrm>
          <a:prstGeom prst="bentConnector2">
            <a:avLst/>
          </a:prstGeom>
          <a:noFill/>
          <a:ln w="19050" algn="ctr">
            <a:solidFill>
              <a:srgbClr val="C00000"/>
            </a:solidFill>
            <a:round/>
            <a:headEnd/>
            <a:tailEnd type="triangle" w="lg" len="lg"/>
          </a:ln>
          <a:extLst>
            <a:ext uri="{909E8E84-426E-40DD-AFC4-6F175D3DCCD1}">
              <a14:hiddenFill xmlns:a14="http://schemas.microsoft.com/office/drawing/2010/main">
                <a:noFill/>
              </a14:hiddenFill>
            </a:ext>
          </a:extLst>
        </p:spPr>
      </p:cxnSp>
      <p:sp>
        <p:nvSpPr>
          <p:cNvPr id="30" name="Flowchart: Process 29">
            <a:extLst>
              <a:ext uri="{FF2B5EF4-FFF2-40B4-BE49-F238E27FC236}">
                <a16:creationId xmlns:a16="http://schemas.microsoft.com/office/drawing/2014/main" id="{E5C8B435-0969-41B8-A7F1-FB6FF321686B}"/>
              </a:ext>
            </a:extLst>
          </p:cNvPr>
          <p:cNvSpPr/>
          <p:nvPr/>
        </p:nvSpPr>
        <p:spPr bwMode="auto">
          <a:xfrm>
            <a:off x="7100759" y="5191126"/>
            <a:ext cx="1633428" cy="320675"/>
          </a:xfrm>
          <a:prstGeom prst="flowChartProcess">
            <a:avLst/>
          </a:prstGeom>
          <a:solidFill>
            <a:schemeClr val="accent5">
              <a:lumMod val="40000"/>
              <a:lumOff val="60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r>
              <a:rPr lang="en-GB" sz="1200" dirty="0"/>
              <a:t>Prescaler</a:t>
            </a:r>
          </a:p>
        </p:txBody>
      </p:sp>
      <p:sp>
        <p:nvSpPr>
          <p:cNvPr id="31" name="TextBox 57">
            <a:extLst>
              <a:ext uri="{FF2B5EF4-FFF2-40B4-BE49-F238E27FC236}">
                <a16:creationId xmlns:a16="http://schemas.microsoft.com/office/drawing/2014/main" id="{7224E06C-BC70-48DC-8FF7-0FF8671BDCEA}"/>
              </a:ext>
            </a:extLst>
          </p:cNvPr>
          <p:cNvSpPr txBox="1">
            <a:spLocks noChangeArrowheads="1"/>
          </p:cNvSpPr>
          <p:nvPr/>
        </p:nvSpPr>
        <p:spPr bwMode="auto">
          <a:xfrm>
            <a:off x="9993113" y="4960939"/>
            <a:ext cx="1165827"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dirty="0"/>
              <a:t>Counter </a:t>
            </a:r>
          </a:p>
          <a:p>
            <a:pPr eaLnBrk="1" hangingPunct="1"/>
            <a:r>
              <a:rPr lang="en-GB" sz="1200" dirty="0"/>
              <a:t>== 0?</a:t>
            </a:r>
          </a:p>
        </p:txBody>
      </p:sp>
      <p:cxnSp>
        <p:nvCxnSpPr>
          <p:cNvPr id="32" name="Straight Arrow Connector 37">
            <a:extLst>
              <a:ext uri="{FF2B5EF4-FFF2-40B4-BE49-F238E27FC236}">
                <a16:creationId xmlns:a16="http://schemas.microsoft.com/office/drawing/2014/main" id="{414137D0-E163-4FF8-BC19-9A4418F5B46C}"/>
              </a:ext>
            </a:extLst>
          </p:cNvPr>
          <p:cNvCxnSpPr>
            <a:cxnSpLocks noChangeShapeType="1"/>
          </p:cNvCxnSpPr>
          <p:nvPr/>
        </p:nvCxnSpPr>
        <p:spPr bwMode="auto">
          <a:xfrm flipH="1">
            <a:off x="905579" y="5645150"/>
            <a:ext cx="1466278" cy="0"/>
          </a:xfrm>
          <a:prstGeom prst="straightConnector1">
            <a:avLst/>
          </a:prstGeom>
          <a:noFill/>
          <a:ln w="19050" algn="ctr">
            <a:solidFill>
              <a:srgbClr val="C00000"/>
            </a:solidFill>
            <a:round/>
            <a:headEnd/>
            <a:tailEnd type="triangle" w="lg" len="lg"/>
          </a:ln>
          <a:extLst>
            <a:ext uri="{909E8E84-426E-40DD-AFC4-6F175D3DCCD1}">
              <a14:hiddenFill xmlns:a14="http://schemas.microsoft.com/office/drawing/2010/main">
                <a:noFill/>
              </a14:hiddenFill>
            </a:ext>
          </a:extLst>
        </p:spPr>
      </p:cxnSp>
      <p:sp>
        <p:nvSpPr>
          <p:cNvPr id="33" name="TextBox 57">
            <a:extLst>
              <a:ext uri="{FF2B5EF4-FFF2-40B4-BE49-F238E27FC236}">
                <a16:creationId xmlns:a16="http://schemas.microsoft.com/office/drawing/2014/main" id="{8D8DC7F4-45B4-430D-AD9C-30742AEFA507}"/>
              </a:ext>
            </a:extLst>
          </p:cNvPr>
          <p:cNvSpPr txBox="1">
            <a:spLocks noChangeArrowheads="1"/>
          </p:cNvSpPr>
          <p:nvPr/>
        </p:nvSpPr>
        <p:spPr bwMode="auto">
          <a:xfrm>
            <a:off x="1034646" y="5353051"/>
            <a:ext cx="1337211"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dirty="0"/>
              <a:t>Timer_irq</a:t>
            </a:r>
          </a:p>
        </p:txBody>
      </p:sp>
      <p:sp>
        <p:nvSpPr>
          <p:cNvPr id="34" name="TextBox 57">
            <a:extLst>
              <a:ext uri="{FF2B5EF4-FFF2-40B4-BE49-F238E27FC236}">
                <a16:creationId xmlns:a16="http://schemas.microsoft.com/office/drawing/2014/main" id="{E57C69F0-D16A-4EEF-AC7C-2CBFE4AF7BA2}"/>
              </a:ext>
            </a:extLst>
          </p:cNvPr>
          <p:cNvSpPr txBox="1">
            <a:spLocks noChangeArrowheads="1"/>
          </p:cNvSpPr>
          <p:nvPr/>
        </p:nvSpPr>
        <p:spPr bwMode="auto">
          <a:xfrm>
            <a:off x="4037023" y="5643564"/>
            <a:ext cx="273155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dirty="0"/>
              <a:t>Interrupt request</a:t>
            </a:r>
          </a:p>
        </p:txBody>
      </p:sp>
      <p:sp>
        <p:nvSpPr>
          <p:cNvPr id="35" name="Left-Right Arrow 33">
            <a:extLst>
              <a:ext uri="{FF2B5EF4-FFF2-40B4-BE49-F238E27FC236}">
                <a16:creationId xmlns:a16="http://schemas.microsoft.com/office/drawing/2014/main" id="{348B3597-C7EC-45AD-9280-D25E364A3F80}"/>
              </a:ext>
            </a:extLst>
          </p:cNvPr>
          <p:cNvSpPr/>
          <p:nvPr/>
        </p:nvSpPr>
        <p:spPr bwMode="auto">
          <a:xfrm>
            <a:off x="6463892" y="4665663"/>
            <a:ext cx="609362" cy="177800"/>
          </a:xfrm>
          <a:prstGeom prst="leftRightArrow">
            <a:avLst/>
          </a:prstGeom>
          <a:no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sz="1200" dirty="0">
              <a:cs typeface="+mn-cs"/>
            </a:endParaRPr>
          </a:p>
        </p:txBody>
      </p:sp>
      <p:sp>
        <p:nvSpPr>
          <p:cNvPr id="36" name="Flowchart: Process 35">
            <a:extLst>
              <a:ext uri="{FF2B5EF4-FFF2-40B4-BE49-F238E27FC236}">
                <a16:creationId xmlns:a16="http://schemas.microsoft.com/office/drawing/2014/main" id="{94FAC70D-4ACD-4968-922C-AD010277527A}"/>
              </a:ext>
            </a:extLst>
          </p:cNvPr>
          <p:cNvSpPr/>
          <p:nvPr/>
        </p:nvSpPr>
        <p:spPr bwMode="auto">
          <a:xfrm>
            <a:off x="7100759" y="4643439"/>
            <a:ext cx="1633428" cy="212725"/>
          </a:xfrm>
          <a:prstGeom prst="flowChartProcess">
            <a:avLst/>
          </a:prstGeom>
          <a:solidFill>
            <a:schemeClr val="accent5">
              <a:lumMod val="40000"/>
              <a:lumOff val="60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r>
              <a:rPr lang="en-GB" sz="1200" dirty="0"/>
              <a:t>Control [31:0] </a:t>
            </a:r>
          </a:p>
        </p:txBody>
      </p:sp>
      <p:sp>
        <p:nvSpPr>
          <p:cNvPr id="37" name="Right Arrow 35">
            <a:extLst>
              <a:ext uri="{FF2B5EF4-FFF2-40B4-BE49-F238E27FC236}">
                <a16:creationId xmlns:a16="http://schemas.microsoft.com/office/drawing/2014/main" id="{2F901AFF-9512-4D93-BF5E-8EF5F664FB9F}"/>
              </a:ext>
            </a:extLst>
          </p:cNvPr>
          <p:cNvSpPr/>
          <p:nvPr/>
        </p:nvSpPr>
        <p:spPr bwMode="auto">
          <a:xfrm>
            <a:off x="8734187" y="4667250"/>
            <a:ext cx="442211" cy="152400"/>
          </a:xfrm>
          <a:prstGeom prst="rightArrow">
            <a:avLst/>
          </a:prstGeom>
          <a:no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sz="1200" dirty="0">
              <a:cs typeface="+mn-cs"/>
            </a:endParaRPr>
          </a:p>
        </p:txBody>
      </p:sp>
    </p:spTree>
    <p:extLst>
      <p:ext uri="{BB962C8B-B14F-4D97-AF65-F5344CB8AC3E}">
        <p14:creationId xmlns:p14="http://schemas.microsoft.com/office/powerpoint/2010/main" val="2271708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GB" dirty="0"/>
              <a:t>Interrupt Implementation for UART</a:t>
            </a:r>
            <a:endParaRPr lang="en-US" dirty="0"/>
          </a:p>
        </p:txBody>
      </p:sp>
      <p:sp>
        <p:nvSpPr>
          <p:cNvPr id="29699" name="Content Placeholder 18">
            <a:extLst>
              <a:ext uri="{FF2B5EF4-FFF2-40B4-BE49-F238E27FC236}">
                <a16:creationId xmlns:a16="http://schemas.microsoft.com/office/drawing/2014/main" id="{52EB3C3E-30C4-4EFE-A0AE-51FDB62B17F2}"/>
              </a:ext>
            </a:extLst>
          </p:cNvPr>
          <p:cNvSpPr>
            <a:spLocks noGrp="1" noChangeArrowheads="1"/>
          </p:cNvSpPr>
          <p:nvPr>
            <p:ph idx="1"/>
          </p:nvPr>
        </p:nvSpPr>
        <p:spPr bwMode="auto">
          <a:xfrm>
            <a:off x="492125" y="1639888"/>
            <a:ext cx="11180763" cy="4086225"/>
          </a:xfrm>
        </p:spPr>
        <p:txBody>
          <a:bodyPr wrap="square" numCol="1" anchor="t" anchorCtr="0" compatLnSpc="1">
            <a:prstTxWarp prst="textNoShape">
              <a:avLst/>
            </a:prstTxWarp>
          </a:bodyPr>
          <a:lstStyle/>
          <a:p>
            <a:r>
              <a:rPr lang="en-IN" altLang="en-US" dirty="0">
                <a:ea typeface="ＭＳ Ｐゴシック" panose="020B0600070205080204" pitchFamily="34" charset="-128"/>
              </a:rPr>
              <a:t>Implement the interrupt mechanism for the AHB UART peripheral</a:t>
            </a:r>
            <a:endParaRPr lang="en-US" altLang="en-US" dirty="0">
              <a:ea typeface="ＭＳ Ｐゴシック" panose="020B0600070205080204" pitchFamily="34" charset="-128"/>
            </a:endParaRPr>
          </a:p>
          <a:p>
            <a:pPr lvl="1"/>
            <a:r>
              <a:rPr lang="en-IN" altLang="en-US" dirty="0">
                <a:ea typeface="ＭＳ Ｐゴシック" panose="020B0600070205080204" pitchFamily="34" charset="-128"/>
              </a:rPr>
              <a:t>For example, the interrupt can be generated if the receiver FIFO is not empty.</a:t>
            </a:r>
            <a:endParaRPr lang="en-US" altLang="en-US" dirty="0">
              <a:ea typeface="ＭＳ Ｐゴシック" panose="020B0600070205080204" pitchFamily="34" charset="-128"/>
            </a:endParaRPr>
          </a:p>
        </p:txBody>
      </p:sp>
      <p:sp>
        <p:nvSpPr>
          <p:cNvPr id="5" name="Rectangle 4">
            <a:extLst>
              <a:ext uri="{FF2B5EF4-FFF2-40B4-BE49-F238E27FC236}">
                <a16:creationId xmlns:a16="http://schemas.microsoft.com/office/drawing/2014/main" id="{58236AE0-27AD-4BA6-AD45-677047EE9108}"/>
              </a:ext>
            </a:extLst>
          </p:cNvPr>
          <p:cNvSpPr/>
          <p:nvPr/>
        </p:nvSpPr>
        <p:spPr bwMode="auto">
          <a:xfrm>
            <a:off x="2232212" y="3033713"/>
            <a:ext cx="8012685" cy="2774950"/>
          </a:xfrm>
          <a:prstGeom prst="rect">
            <a:avLst/>
          </a:prstGeom>
          <a:solidFill>
            <a:schemeClr val="bg1">
              <a:lumMod val="95000"/>
            </a:schemeClr>
          </a:solidFill>
          <a:ln w="19050" cap="flat" cmpd="sng" algn="ctr">
            <a:noFill/>
            <a:prstDash val="solid"/>
            <a:round/>
            <a:headEnd type="none" w="med" len="med"/>
            <a:tailEnd type="none" w="med" len="med"/>
          </a:ln>
          <a:effectLst/>
        </p:spPr>
        <p:txBody>
          <a:bodyPr wrap="none" anchor="ctr"/>
          <a:lstStyle/>
          <a:p>
            <a:pPr algn="ctr">
              <a:defRPr/>
            </a:pPr>
            <a:endParaRPr lang="en-GB" sz="1200" b="0" dirty="0"/>
          </a:p>
        </p:txBody>
      </p:sp>
      <p:sp>
        <p:nvSpPr>
          <p:cNvPr id="6" name="Rectangle 5">
            <a:extLst>
              <a:ext uri="{FF2B5EF4-FFF2-40B4-BE49-F238E27FC236}">
                <a16:creationId xmlns:a16="http://schemas.microsoft.com/office/drawing/2014/main" id="{94C7CE01-8AD4-4F66-9FAB-93A7FF7EDB00}"/>
              </a:ext>
            </a:extLst>
          </p:cNvPr>
          <p:cNvSpPr/>
          <p:nvPr/>
        </p:nvSpPr>
        <p:spPr bwMode="auto">
          <a:xfrm>
            <a:off x="7834957" y="3271838"/>
            <a:ext cx="1999468" cy="506412"/>
          </a:xfrm>
          <a:prstGeom prst="rect">
            <a:avLst/>
          </a:prstGeom>
          <a:solidFill>
            <a:schemeClr val="accent5">
              <a:lumMod val="40000"/>
              <a:lumOff val="60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r>
              <a:rPr lang="en-GB" sz="1200" b="0" dirty="0"/>
              <a:t>UART </a:t>
            </a:r>
          </a:p>
          <a:p>
            <a:pPr algn="ctr">
              <a:defRPr/>
            </a:pPr>
            <a:r>
              <a:rPr lang="en-GB" sz="1200" b="0" dirty="0"/>
              <a:t>Transmitter</a:t>
            </a:r>
          </a:p>
        </p:txBody>
      </p:sp>
      <p:sp>
        <p:nvSpPr>
          <p:cNvPr id="7" name="Rectangle 6">
            <a:extLst>
              <a:ext uri="{FF2B5EF4-FFF2-40B4-BE49-F238E27FC236}">
                <a16:creationId xmlns:a16="http://schemas.microsoft.com/office/drawing/2014/main" id="{9DF15573-5FD0-4247-85F7-DA323D08CCC6}"/>
              </a:ext>
            </a:extLst>
          </p:cNvPr>
          <p:cNvSpPr/>
          <p:nvPr/>
        </p:nvSpPr>
        <p:spPr bwMode="auto">
          <a:xfrm>
            <a:off x="7834957" y="4641851"/>
            <a:ext cx="1999468" cy="506413"/>
          </a:xfrm>
          <a:prstGeom prst="rect">
            <a:avLst/>
          </a:prstGeom>
          <a:solidFill>
            <a:schemeClr val="accent5">
              <a:lumMod val="40000"/>
              <a:lumOff val="60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r>
              <a:rPr lang="en-GB" sz="1200" b="0" dirty="0"/>
              <a:t>UART </a:t>
            </a:r>
          </a:p>
          <a:p>
            <a:pPr algn="ctr">
              <a:defRPr/>
            </a:pPr>
            <a:r>
              <a:rPr lang="en-GB" sz="1200" b="0" dirty="0"/>
              <a:t>Receiver</a:t>
            </a:r>
          </a:p>
        </p:txBody>
      </p:sp>
      <p:sp>
        <p:nvSpPr>
          <p:cNvPr id="8" name="Rectangle 7">
            <a:extLst>
              <a:ext uri="{FF2B5EF4-FFF2-40B4-BE49-F238E27FC236}">
                <a16:creationId xmlns:a16="http://schemas.microsoft.com/office/drawing/2014/main" id="{A21E7F66-ACD2-4413-A672-D2B713D4A3D1}"/>
              </a:ext>
            </a:extLst>
          </p:cNvPr>
          <p:cNvSpPr/>
          <p:nvPr/>
        </p:nvSpPr>
        <p:spPr bwMode="auto">
          <a:xfrm>
            <a:off x="7834957" y="4016376"/>
            <a:ext cx="1999468" cy="385763"/>
          </a:xfrm>
          <a:prstGeom prst="rect">
            <a:avLst/>
          </a:prstGeom>
          <a:solidFill>
            <a:schemeClr val="accent5">
              <a:lumMod val="40000"/>
              <a:lumOff val="60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r>
              <a:rPr lang="en-GB" sz="1200" b="0" dirty="0"/>
              <a:t>Baud Rate </a:t>
            </a:r>
          </a:p>
          <a:p>
            <a:pPr algn="ctr">
              <a:defRPr/>
            </a:pPr>
            <a:r>
              <a:rPr lang="en-GB" sz="1200" b="0" dirty="0"/>
              <a:t>Generator</a:t>
            </a:r>
          </a:p>
        </p:txBody>
      </p:sp>
      <p:sp>
        <p:nvSpPr>
          <p:cNvPr id="9" name="Rectangle 8">
            <a:extLst>
              <a:ext uri="{FF2B5EF4-FFF2-40B4-BE49-F238E27FC236}">
                <a16:creationId xmlns:a16="http://schemas.microsoft.com/office/drawing/2014/main" id="{E7F2843E-9335-4478-895A-1174623B9511}"/>
              </a:ext>
            </a:extLst>
          </p:cNvPr>
          <p:cNvSpPr/>
          <p:nvPr/>
        </p:nvSpPr>
        <p:spPr bwMode="auto">
          <a:xfrm>
            <a:off x="4756408" y="3271838"/>
            <a:ext cx="1999469" cy="506412"/>
          </a:xfrm>
          <a:prstGeom prst="rect">
            <a:avLst/>
          </a:prstGeom>
          <a:solidFill>
            <a:schemeClr val="accent5">
              <a:lumMod val="40000"/>
              <a:lumOff val="60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r>
              <a:rPr lang="en-GB" sz="1200" b="0" dirty="0"/>
              <a:t>Transmitter</a:t>
            </a:r>
          </a:p>
          <a:p>
            <a:pPr algn="ctr">
              <a:defRPr/>
            </a:pPr>
            <a:r>
              <a:rPr lang="en-GB" sz="1200" b="0" dirty="0"/>
              <a:t>FIFO</a:t>
            </a:r>
          </a:p>
        </p:txBody>
      </p:sp>
      <p:sp>
        <p:nvSpPr>
          <p:cNvPr id="10" name="Rectangle 9">
            <a:extLst>
              <a:ext uri="{FF2B5EF4-FFF2-40B4-BE49-F238E27FC236}">
                <a16:creationId xmlns:a16="http://schemas.microsoft.com/office/drawing/2014/main" id="{7186971A-EDB1-45CF-ABDF-8D94E1738D00}"/>
              </a:ext>
            </a:extLst>
          </p:cNvPr>
          <p:cNvSpPr/>
          <p:nvPr/>
        </p:nvSpPr>
        <p:spPr bwMode="auto">
          <a:xfrm>
            <a:off x="4756408" y="4641851"/>
            <a:ext cx="1999469" cy="506413"/>
          </a:xfrm>
          <a:prstGeom prst="rect">
            <a:avLst/>
          </a:prstGeom>
          <a:solidFill>
            <a:schemeClr val="accent5">
              <a:lumMod val="40000"/>
              <a:lumOff val="60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r>
              <a:rPr lang="en-GB" sz="1200" b="0" dirty="0"/>
              <a:t>Receiver</a:t>
            </a:r>
          </a:p>
          <a:p>
            <a:pPr algn="ctr">
              <a:defRPr/>
            </a:pPr>
            <a:r>
              <a:rPr lang="en-GB" sz="1200" b="0" dirty="0"/>
              <a:t>FIFO</a:t>
            </a:r>
          </a:p>
        </p:txBody>
      </p:sp>
      <p:cxnSp>
        <p:nvCxnSpPr>
          <p:cNvPr id="11" name="Straight Arrow Connector 10">
            <a:extLst>
              <a:ext uri="{FF2B5EF4-FFF2-40B4-BE49-F238E27FC236}">
                <a16:creationId xmlns:a16="http://schemas.microsoft.com/office/drawing/2014/main" id="{6AB65554-320B-4888-955C-3B683B1CD282}"/>
              </a:ext>
            </a:extLst>
          </p:cNvPr>
          <p:cNvCxnSpPr/>
          <p:nvPr/>
        </p:nvCxnSpPr>
        <p:spPr bwMode="auto">
          <a:xfrm>
            <a:off x="9834425" y="3503613"/>
            <a:ext cx="1053688" cy="0"/>
          </a:xfrm>
          <a:prstGeom prst="straightConnector1">
            <a:avLst/>
          </a:prstGeom>
          <a:noFill/>
          <a:ln w="19050" cap="flat" cmpd="sng" algn="ctr">
            <a:solidFill>
              <a:schemeClr val="tx1">
                <a:lumMod val="75000"/>
                <a:lumOff val="25000"/>
              </a:schemeClr>
            </a:solidFill>
            <a:prstDash val="solid"/>
            <a:round/>
            <a:headEnd type="none" w="med" len="med"/>
            <a:tailEnd type="triangle" w="lg" len="lg"/>
          </a:ln>
          <a:effectLst/>
        </p:spPr>
      </p:cxnSp>
      <p:cxnSp>
        <p:nvCxnSpPr>
          <p:cNvPr id="12" name="Straight Arrow Connector 11">
            <a:extLst>
              <a:ext uri="{FF2B5EF4-FFF2-40B4-BE49-F238E27FC236}">
                <a16:creationId xmlns:a16="http://schemas.microsoft.com/office/drawing/2014/main" id="{DBFF0E2D-9812-4C81-A6CF-01D9A6DC106C}"/>
              </a:ext>
            </a:extLst>
          </p:cNvPr>
          <p:cNvCxnSpPr/>
          <p:nvPr/>
        </p:nvCxnSpPr>
        <p:spPr bwMode="auto">
          <a:xfrm flipH="1">
            <a:off x="9861931" y="4894263"/>
            <a:ext cx="998676" cy="0"/>
          </a:xfrm>
          <a:prstGeom prst="straightConnector1">
            <a:avLst/>
          </a:prstGeom>
          <a:noFill/>
          <a:ln w="19050" cap="flat" cmpd="sng" algn="ctr">
            <a:solidFill>
              <a:schemeClr val="tx1">
                <a:lumMod val="75000"/>
                <a:lumOff val="25000"/>
              </a:schemeClr>
            </a:solidFill>
            <a:prstDash val="solid"/>
            <a:round/>
            <a:headEnd type="none" w="med" len="med"/>
            <a:tailEnd type="triangle" w="lg" len="lg"/>
          </a:ln>
          <a:effectLst/>
        </p:spPr>
      </p:cxnSp>
      <p:cxnSp>
        <p:nvCxnSpPr>
          <p:cNvPr id="13" name="Straight Arrow Connector 12">
            <a:extLst>
              <a:ext uri="{FF2B5EF4-FFF2-40B4-BE49-F238E27FC236}">
                <a16:creationId xmlns:a16="http://schemas.microsoft.com/office/drawing/2014/main" id="{35BF4EF6-EDF0-4936-ADBE-F356B988630A}"/>
              </a:ext>
            </a:extLst>
          </p:cNvPr>
          <p:cNvCxnSpPr/>
          <p:nvPr/>
        </p:nvCxnSpPr>
        <p:spPr bwMode="auto">
          <a:xfrm>
            <a:off x="6755878" y="3321050"/>
            <a:ext cx="1055803" cy="0"/>
          </a:xfrm>
          <a:prstGeom prst="straightConnector1">
            <a:avLst/>
          </a:prstGeom>
          <a:noFill/>
          <a:ln w="19050" cap="flat" cmpd="sng" algn="ctr">
            <a:solidFill>
              <a:schemeClr val="tx1">
                <a:lumMod val="75000"/>
                <a:lumOff val="25000"/>
              </a:schemeClr>
            </a:solidFill>
            <a:prstDash val="solid"/>
            <a:round/>
            <a:headEnd type="none" w="med" len="med"/>
            <a:tailEnd type="triangle" w="lg" len="lg"/>
          </a:ln>
          <a:effectLst/>
        </p:spPr>
      </p:cxnSp>
      <p:cxnSp>
        <p:nvCxnSpPr>
          <p:cNvPr id="14" name="Straight Arrow Connector 13">
            <a:extLst>
              <a:ext uri="{FF2B5EF4-FFF2-40B4-BE49-F238E27FC236}">
                <a16:creationId xmlns:a16="http://schemas.microsoft.com/office/drawing/2014/main" id="{A78E0990-FFF0-4D98-9AC3-A5502A575265}"/>
              </a:ext>
            </a:extLst>
          </p:cNvPr>
          <p:cNvCxnSpPr/>
          <p:nvPr/>
        </p:nvCxnSpPr>
        <p:spPr bwMode="auto">
          <a:xfrm flipH="1">
            <a:off x="6755878" y="3751263"/>
            <a:ext cx="1093889" cy="0"/>
          </a:xfrm>
          <a:prstGeom prst="straightConnector1">
            <a:avLst/>
          </a:prstGeom>
          <a:noFill/>
          <a:ln w="19050" cap="flat" cmpd="sng" algn="ctr">
            <a:solidFill>
              <a:schemeClr val="tx1">
                <a:lumMod val="75000"/>
                <a:lumOff val="25000"/>
              </a:schemeClr>
            </a:solidFill>
            <a:prstDash val="solid"/>
            <a:round/>
            <a:headEnd type="none" w="med" len="med"/>
            <a:tailEnd type="triangle" w="lg" len="lg"/>
          </a:ln>
          <a:effectLst/>
        </p:spPr>
      </p:cxnSp>
      <p:cxnSp>
        <p:nvCxnSpPr>
          <p:cNvPr id="15" name="Straight Arrow Connector 14">
            <a:extLst>
              <a:ext uri="{FF2B5EF4-FFF2-40B4-BE49-F238E27FC236}">
                <a16:creationId xmlns:a16="http://schemas.microsoft.com/office/drawing/2014/main" id="{0E6DB246-48B5-4C13-818E-C9A9D2CD16AF}"/>
              </a:ext>
            </a:extLst>
          </p:cNvPr>
          <p:cNvCxnSpPr/>
          <p:nvPr/>
        </p:nvCxnSpPr>
        <p:spPr bwMode="auto">
          <a:xfrm>
            <a:off x="6755878" y="3546475"/>
            <a:ext cx="1055803" cy="0"/>
          </a:xfrm>
          <a:prstGeom prst="straightConnector1">
            <a:avLst/>
          </a:prstGeom>
          <a:noFill/>
          <a:ln w="19050" cap="flat" cmpd="sng" algn="ctr">
            <a:solidFill>
              <a:schemeClr val="tx1">
                <a:lumMod val="75000"/>
                <a:lumOff val="25000"/>
              </a:schemeClr>
            </a:solidFill>
            <a:prstDash val="solid"/>
            <a:round/>
            <a:headEnd type="none" w="med" len="med"/>
            <a:tailEnd type="triangle" w="lg" len="lg"/>
          </a:ln>
          <a:effectLst/>
        </p:spPr>
      </p:cxnSp>
      <p:cxnSp>
        <p:nvCxnSpPr>
          <p:cNvPr id="16" name="Straight Arrow Connector 15">
            <a:extLst>
              <a:ext uri="{FF2B5EF4-FFF2-40B4-BE49-F238E27FC236}">
                <a16:creationId xmlns:a16="http://schemas.microsoft.com/office/drawing/2014/main" id="{83A0B320-A5EC-49FD-B833-1EB3CF60EE29}"/>
              </a:ext>
            </a:extLst>
          </p:cNvPr>
          <p:cNvCxnSpPr/>
          <p:nvPr/>
        </p:nvCxnSpPr>
        <p:spPr bwMode="auto">
          <a:xfrm flipH="1">
            <a:off x="6738952" y="5027613"/>
            <a:ext cx="1096005" cy="0"/>
          </a:xfrm>
          <a:prstGeom prst="straightConnector1">
            <a:avLst/>
          </a:prstGeom>
          <a:noFill/>
          <a:ln w="19050" cap="flat" cmpd="sng" algn="ctr">
            <a:solidFill>
              <a:schemeClr val="tx1">
                <a:lumMod val="75000"/>
                <a:lumOff val="25000"/>
              </a:schemeClr>
            </a:solidFill>
            <a:prstDash val="solid"/>
            <a:round/>
            <a:headEnd type="none" w="med" len="med"/>
            <a:tailEnd type="triangle" w="lg" len="lg"/>
          </a:ln>
          <a:effectLst/>
        </p:spPr>
      </p:cxnSp>
      <p:cxnSp>
        <p:nvCxnSpPr>
          <p:cNvPr id="17" name="Straight Arrow Connector 16">
            <a:extLst>
              <a:ext uri="{FF2B5EF4-FFF2-40B4-BE49-F238E27FC236}">
                <a16:creationId xmlns:a16="http://schemas.microsoft.com/office/drawing/2014/main" id="{42590D8C-8C8F-4FF1-844E-0976E05CA54F}"/>
              </a:ext>
            </a:extLst>
          </p:cNvPr>
          <p:cNvCxnSpPr/>
          <p:nvPr/>
        </p:nvCxnSpPr>
        <p:spPr bwMode="auto">
          <a:xfrm flipV="1">
            <a:off x="8820937" y="3778250"/>
            <a:ext cx="0" cy="228600"/>
          </a:xfrm>
          <a:prstGeom prst="straightConnector1">
            <a:avLst/>
          </a:prstGeom>
          <a:noFill/>
          <a:ln w="19050" cap="flat" cmpd="sng" algn="ctr">
            <a:solidFill>
              <a:schemeClr val="tx1">
                <a:lumMod val="75000"/>
                <a:lumOff val="25000"/>
              </a:schemeClr>
            </a:solidFill>
            <a:prstDash val="solid"/>
            <a:round/>
            <a:headEnd type="none" w="med" len="med"/>
            <a:tailEnd type="triangle" w="lg" len="lg"/>
          </a:ln>
          <a:effectLst/>
        </p:spPr>
      </p:cxnSp>
      <p:cxnSp>
        <p:nvCxnSpPr>
          <p:cNvPr id="18" name="Straight Arrow Connector 17">
            <a:extLst>
              <a:ext uri="{FF2B5EF4-FFF2-40B4-BE49-F238E27FC236}">
                <a16:creationId xmlns:a16="http://schemas.microsoft.com/office/drawing/2014/main" id="{8A316D9D-CC59-4DB7-8E18-C7EB068E5F39}"/>
              </a:ext>
            </a:extLst>
          </p:cNvPr>
          <p:cNvCxnSpPr/>
          <p:nvPr/>
        </p:nvCxnSpPr>
        <p:spPr bwMode="auto">
          <a:xfrm>
            <a:off x="8808242" y="4398964"/>
            <a:ext cx="0" cy="242887"/>
          </a:xfrm>
          <a:prstGeom prst="straightConnector1">
            <a:avLst/>
          </a:prstGeom>
          <a:noFill/>
          <a:ln w="19050" cap="flat" cmpd="sng" algn="ctr">
            <a:solidFill>
              <a:schemeClr val="tx1">
                <a:lumMod val="75000"/>
                <a:lumOff val="25000"/>
              </a:schemeClr>
            </a:solidFill>
            <a:prstDash val="solid"/>
            <a:round/>
            <a:headEnd type="none" w="med" len="med"/>
            <a:tailEnd type="triangle" w="lg" len="lg"/>
          </a:ln>
          <a:effectLst/>
        </p:spPr>
      </p:cxnSp>
      <p:cxnSp>
        <p:nvCxnSpPr>
          <p:cNvPr id="19" name="Straight Arrow Connector 18">
            <a:extLst>
              <a:ext uri="{FF2B5EF4-FFF2-40B4-BE49-F238E27FC236}">
                <a16:creationId xmlns:a16="http://schemas.microsoft.com/office/drawing/2014/main" id="{D0133797-461F-4740-AAFF-FA9A819E3F19}"/>
              </a:ext>
            </a:extLst>
          </p:cNvPr>
          <p:cNvCxnSpPr/>
          <p:nvPr/>
        </p:nvCxnSpPr>
        <p:spPr bwMode="auto">
          <a:xfrm flipH="1">
            <a:off x="3662520" y="3670300"/>
            <a:ext cx="1093889" cy="0"/>
          </a:xfrm>
          <a:prstGeom prst="straightConnector1">
            <a:avLst/>
          </a:prstGeom>
          <a:noFill/>
          <a:ln w="19050" cap="flat" cmpd="sng" algn="ctr">
            <a:solidFill>
              <a:schemeClr val="tx1">
                <a:lumMod val="75000"/>
                <a:lumOff val="25000"/>
              </a:schemeClr>
            </a:solidFill>
            <a:prstDash val="solid"/>
            <a:round/>
            <a:headEnd type="none" w="med" len="med"/>
            <a:tailEnd type="triangle" w="lg" len="lg"/>
          </a:ln>
          <a:effectLst/>
        </p:spPr>
      </p:cxnSp>
      <p:cxnSp>
        <p:nvCxnSpPr>
          <p:cNvPr id="20" name="Straight Arrow Connector 19">
            <a:extLst>
              <a:ext uri="{FF2B5EF4-FFF2-40B4-BE49-F238E27FC236}">
                <a16:creationId xmlns:a16="http://schemas.microsoft.com/office/drawing/2014/main" id="{3D80FAC9-288C-4D9C-80C2-5A75C54BDBEB}"/>
              </a:ext>
            </a:extLst>
          </p:cNvPr>
          <p:cNvCxnSpPr/>
          <p:nvPr/>
        </p:nvCxnSpPr>
        <p:spPr bwMode="auto">
          <a:xfrm>
            <a:off x="3702721" y="3336925"/>
            <a:ext cx="1053688" cy="0"/>
          </a:xfrm>
          <a:prstGeom prst="straightConnector1">
            <a:avLst/>
          </a:prstGeom>
          <a:noFill/>
          <a:ln w="19050" cap="flat" cmpd="sng" algn="ctr">
            <a:solidFill>
              <a:schemeClr val="tx1">
                <a:lumMod val="75000"/>
                <a:lumOff val="25000"/>
              </a:schemeClr>
            </a:solidFill>
            <a:prstDash val="solid"/>
            <a:round/>
            <a:headEnd type="none" w="med" len="med"/>
            <a:tailEnd type="triangle" w="lg" len="lg"/>
          </a:ln>
          <a:effectLst/>
        </p:spPr>
      </p:cxnSp>
      <p:cxnSp>
        <p:nvCxnSpPr>
          <p:cNvPr id="21" name="Straight Arrow Connector 20">
            <a:extLst>
              <a:ext uri="{FF2B5EF4-FFF2-40B4-BE49-F238E27FC236}">
                <a16:creationId xmlns:a16="http://schemas.microsoft.com/office/drawing/2014/main" id="{8D656FD5-E00D-4CB4-B120-3CB631E547F8}"/>
              </a:ext>
            </a:extLst>
          </p:cNvPr>
          <p:cNvCxnSpPr/>
          <p:nvPr/>
        </p:nvCxnSpPr>
        <p:spPr bwMode="auto">
          <a:xfrm flipH="1">
            <a:off x="3662520" y="4916488"/>
            <a:ext cx="1093889" cy="0"/>
          </a:xfrm>
          <a:prstGeom prst="straightConnector1">
            <a:avLst/>
          </a:prstGeom>
          <a:noFill/>
          <a:ln w="19050" cap="flat" cmpd="sng" algn="ctr">
            <a:solidFill>
              <a:schemeClr val="tx1">
                <a:lumMod val="75000"/>
                <a:lumOff val="25000"/>
              </a:schemeClr>
            </a:solidFill>
            <a:prstDash val="solid"/>
            <a:round/>
            <a:headEnd type="none" w="med" len="med"/>
            <a:tailEnd type="triangle" w="lg" len="lg"/>
          </a:ln>
          <a:effectLst/>
        </p:spPr>
      </p:cxnSp>
      <p:sp>
        <p:nvSpPr>
          <p:cNvPr id="22" name="TextBox 86">
            <a:extLst>
              <a:ext uri="{FF2B5EF4-FFF2-40B4-BE49-F238E27FC236}">
                <a16:creationId xmlns:a16="http://schemas.microsoft.com/office/drawing/2014/main" id="{27377235-C00C-42FE-9546-12602161489E}"/>
              </a:ext>
            </a:extLst>
          </p:cNvPr>
          <p:cNvSpPr txBox="1">
            <a:spLocks noChangeArrowheads="1"/>
          </p:cNvSpPr>
          <p:nvPr/>
        </p:nvSpPr>
        <p:spPr bwMode="auto">
          <a:xfrm>
            <a:off x="10251246" y="3224213"/>
            <a:ext cx="1273736"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b="0" dirty="0"/>
              <a:t>UART TX</a:t>
            </a:r>
          </a:p>
        </p:txBody>
      </p:sp>
      <p:sp>
        <p:nvSpPr>
          <p:cNvPr id="23" name="TextBox 87">
            <a:extLst>
              <a:ext uri="{FF2B5EF4-FFF2-40B4-BE49-F238E27FC236}">
                <a16:creationId xmlns:a16="http://schemas.microsoft.com/office/drawing/2014/main" id="{33C68D7C-7A5C-43F2-B142-EE128E9CB9DB}"/>
              </a:ext>
            </a:extLst>
          </p:cNvPr>
          <p:cNvSpPr txBox="1">
            <a:spLocks noChangeArrowheads="1"/>
          </p:cNvSpPr>
          <p:nvPr/>
        </p:nvSpPr>
        <p:spPr bwMode="auto">
          <a:xfrm>
            <a:off x="10251246" y="4595814"/>
            <a:ext cx="1273736"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b="0" dirty="0"/>
              <a:t>UART RX</a:t>
            </a:r>
          </a:p>
        </p:txBody>
      </p:sp>
      <p:sp>
        <p:nvSpPr>
          <p:cNvPr id="24" name="TextBox 88">
            <a:extLst>
              <a:ext uri="{FF2B5EF4-FFF2-40B4-BE49-F238E27FC236}">
                <a16:creationId xmlns:a16="http://schemas.microsoft.com/office/drawing/2014/main" id="{0A87526E-FD18-428A-AB68-B0A8D9652873}"/>
              </a:ext>
            </a:extLst>
          </p:cNvPr>
          <p:cNvSpPr txBox="1">
            <a:spLocks noChangeArrowheads="1"/>
          </p:cNvSpPr>
          <p:nvPr/>
        </p:nvSpPr>
        <p:spPr bwMode="auto">
          <a:xfrm>
            <a:off x="7060559" y="3078164"/>
            <a:ext cx="90769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b="0" dirty="0"/>
              <a:t>Data </a:t>
            </a:r>
          </a:p>
        </p:txBody>
      </p:sp>
      <p:sp>
        <p:nvSpPr>
          <p:cNvPr id="25" name="TextBox 89">
            <a:extLst>
              <a:ext uri="{FF2B5EF4-FFF2-40B4-BE49-F238E27FC236}">
                <a16:creationId xmlns:a16="http://schemas.microsoft.com/office/drawing/2014/main" id="{BECCB06C-B03C-4921-A00C-C1E99C1238EB}"/>
              </a:ext>
            </a:extLst>
          </p:cNvPr>
          <p:cNvSpPr txBox="1">
            <a:spLocks noChangeArrowheads="1"/>
          </p:cNvSpPr>
          <p:nvPr/>
        </p:nvSpPr>
        <p:spPr bwMode="auto">
          <a:xfrm>
            <a:off x="7064791" y="3305176"/>
            <a:ext cx="909811"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b="0" dirty="0"/>
              <a:t>Start</a:t>
            </a:r>
          </a:p>
        </p:txBody>
      </p:sp>
      <p:sp>
        <p:nvSpPr>
          <p:cNvPr id="26" name="TextBox 90">
            <a:extLst>
              <a:ext uri="{FF2B5EF4-FFF2-40B4-BE49-F238E27FC236}">
                <a16:creationId xmlns:a16="http://schemas.microsoft.com/office/drawing/2014/main" id="{50D83778-7251-423F-94AF-6DD66913B9A8}"/>
              </a:ext>
            </a:extLst>
          </p:cNvPr>
          <p:cNvSpPr txBox="1">
            <a:spLocks noChangeArrowheads="1"/>
          </p:cNvSpPr>
          <p:nvPr/>
        </p:nvSpPr>
        <p:spPr bwMode="auto">
          <a:xfrm>
            <a:off x="7064791" y="3533776"/>
            <a:ext cx="909811"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b="0" dirty="0"/>
              <a:t>Done</a:t>
            </a:r>
          </a:p>
        </p:txBody>
      </p:sp>
      <p:sp>
        <p:nvSpPr>
          <p:cNvPr id="27" name="TextBox 91">
            <a:extLst>
              <a:ext uri="{FF2B5EF4-FFF2-40B4-BE49-F238E27FC236}">
                <a16:creationId xmlns:a16="http://schemas.microsoft.com/office/drawing/2014/main" id="{DCFAD570-0B63-4538-980A-500F5597BFDA}"/>
              </a:ext>
            </a:extLst>
          </p:cNvPr>
          <p:cNvSpPr txBox="1">
            <a:spLocks noChangeArrowheads="1"/>
          </p:cNvSpPr>
          <p:nvPr/>
        </p:nvSpPr>
        <p:spPr bwMode="auto">
          <a:xfrm>
            <a:off x="8789200" y="3759201"/>
            <a:ext cx="757471"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b="0" dirty="0"/>
              <a:t>Tick</a:t>
            </a:r>
          </a:p>
        </p:txBody>
      </p:sp>
      <p:sp>
        <p:nvSpPr>
          <p:cNvPr id="28" name="TextBox 92">
            <a:extLst>
              <a:ext uri="{FF2B5EF4-FFF2-40B4-BE49-F238E27FC236}">
                <a16:creationId xmlns:a16="http://schemas.microsoft.com/office/drawing/2014/main" id="{BD27D084-0BD8-4A3F-9C92-23E9282EFEEB}"/>
              </a:ext>
            </a:extLst>
          </p:cNvPr>
          <p:cNvSpPr txBox="1">
            <a:spLocks noChangeArrowheads="1"/>
          </p:cNvSpPr>
          <p:nvPr/>
        </p:nvSpPr>
        <p:spPr bwMode="auto">
          <a:xfrm>
            <a:off x="8789200" y="4383089"/>
            <a:ext cx="757471"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b="0" dirty="0"/>
              <a:t>Tick</a:t>
            </a:r>
          </a:p>
        </p:txBody>
      </p:sp>
      <p:sp>
        <p:nvSpPr>
          <p:cNvPr id="29" name="TextBox 93">
            <a:extLst>
              <a:ext uri="{FF2B5EF4-FFF2-40B4-BE49-F238E27FC236}">
                <a16:creationId xmlns:a16="http://schemas.microsoft.com/office/drawing/2014/main" id="{B209CAAD-F376-47D2-A0D3-1D92477FF3C7}"/>
              </a:ext>
            </a:extLst>
          </p:cNvPr>
          <p:cNvSpPr txBox="1">
            <a:spLocks noChangeArrowheads="1"/>
          </p:cNvSpPr>
          <p:nvPr/>
        </p:nvSpPr>
        <p:spPr bwMode="auto">
          <a:xfrm>
            <a:off x="3819092" y="3400426"/>
            <a:ext cx="937316"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b="0" dirty="0"/>
              <a:t>Ready</a:t>
            </a:r>
          </a:p>
        </p:txBody>
      </p:sp>
      <p:sp>
        <p:nvSpPr>
          <p:cNvPr id="30" name="TextBox 94">
            <a:extLst>
              <a:ext uri="{FF2B5EF4-FFF2-40B4-BE49-F238E27FC236}">
                <a16:creationId xmlns:a16="http://schemas.microsoft.com/office/drawing/2014/main" id="{381F0299-4C20-474D-97DC-C470A45DC9DF}"/>
              </a:ext>
            </a:extLst>
          </p:cNvPr>
          <p:cNvSpPr txBox="1">
            <a:spLocks noChangeArrowheads="1"/>
          </p:cNvSpPr>
          <p:nvPr/>
        </p:nvSpPr>
        <p:spPr bwMode="auto">
          <a:xfrm>
            <a:off x="3658288" y="3078164"/>
            <a:ext cx="937316"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b="0" dirty="0"/>
              <a:t>Data</a:t>
            </a:r>
          </a:p>
        </p:txBody>
      </p:sp>
      <p:cxnSp>
        <p:nvCxnSpPr>
          <p:cNvPr id="31" name="Straight Arrow Connector 30">
            <a:extLst>
              <a:ext uri="{FF2B5EF4-FFF2-40B4-BE49-F238E27FC236}">
                <a16:creationId xmlns:a16="http://schemas.microsoft.com/office/drawing/2014/main" id="{480F2432-149C-425C-8335-56EE01004BCE}"/>
              </a:ext>
            </a:extLst>
          </p:cNvPr>
          <p:cNvCxnSpPr/>
          <p:nvPr/>
        </p:nvCxnSpPr>
        <p:spPr bwMode="auto">
          <a:xfrm flipH="1">
            <a:off x="6738952" y="4797425"/>
            <a:ext cx="1096005" cy="0"/>
          </a:xfrm>
          <a:prstGeom prst="straightConnector1">
            <a:avLst/>
          </a:prstGeom>
          <a:noFill/>
          <a:ln w="19050" cap="flat" cmpd="sng" algn="ctr">
            <a:solidFill>
              <a:schemeClr val="tx1">
                <a:lumMod val="75000"/>
                <a:lumOff val="25000"/>
              </a:schemeClr>
            </a:solidFill>
            <a:prstDash val="solid"/>
            <a:round/>
            <a:headEnd type="none" w="med" len="med"/>
            <a:tailEnd type="triangle" w="lg" len="lg"/>
          </a:ln>
          <a:effectLst/>
        </p:spPr>
      </p:cxnSp>
      <p:sp>
        <p:nvSpPr>
          <p:cNvPr id="32" name="TextBox 96">
            <a:extLst>
              <a:ext uri="{FF2B5EF4-FFF2-40B4-BE49-F238E27FC236}">
                <a16:creationId xmlns:a16="http://schemas.microsoft.com/office/drawing/2014/main" id="{A9063EC3-1D40-4157-B4EB-0A1C0D6BAE81}"/>
              </a:ext>
            </a:extLst>
          </p:cNvPr>
          <p:cNvSpPr txBox="1">
            <a:spLocks noChangeArrowheads="1"/>
          </p:cNvSpPr>
          <p:nvPr/>
        </p:nvSpPr>
        <p:spPr bwMode="auto">
          <a:xfrm>
            <a:off x="6832048" y="4552951"/>
            <a:ext cx="907695"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b="0" dirty="0"/>
              <a:t>Data </a:t>
            </a:r>
          </a:p>
        </p:txBody>
      </p:sp>
      <p:sp>
        <p:nvSpPr>
          <p:cNvPr id="33" name="TextBox 97">
            <a:extLst>
              <a:ext uri="{FF2B5EF4-FFF2-40B4-BE49-F238E27FC236}">
                <a16:creationId xmlns:a16="http://schemas.microsoft.com/office/drawing/2014/main" id="{65F60248-4828-4D8A-8B34-B6A193F12490}"/>
              </a:ext>
            </a:extLst>
          </p:cNvPr>
          <p:cNvSpPr txBox="1">
            <a:spLocks noChangeArrowheads="1"/>
          </p:cNvSpPr>
          <p:nvPr/>
        </p:nvSpPr>
        <p:spPr bwMode="auto">
          <a:xfrm>
            <a:off x="6848975" y="4805364"/>
            <a:ext cx="90769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b="0" dirty="0"/>
              <a:t>Done</a:t>
            </a:r>
          </a:p>
        </p:txBody>
      </p:sp>
      <p:cxnSp>
        <p:nvCxnSpPr>
          <p:cNvPr id="34" name="Straight Arrow Connector 33">
            <a:extLst>
              <a:ext uri="{FF2B5EF4-FFF2-40B4-BE49-F238E27FC236}">
                <a16:creationId xmlns:a16="http://schemas.microsoft.com/office/drawing/2014/main" id="{90AD6018-5AC3-4D47-B0FD-9229CC008A10}"/>
              </a:ext>
            </a:extLst>
          </p:cNvPr>
          <p:cNvCxnSpPr/>
          <p:nvPr/>
        </p:nvCxnSpPr>
        <p:spPr bwMode="auto">
          <a:xfrm flipH="1">
            <a:off x="3662520" y="4700588"/>
            <a:ext cx="1093889" cy="0"/>
          </a:xfrm>
          <a:prstGeom prst="straightConnector1">
            <a:avLst/>
          </a:prstGeom>
          <a:noFill/>
          <a:ln w="19050" cap="flat" cmpd="sng" algn="ctr">
            <a:solidFill>
              <a:schemeClr val="tx1">
                <a:lumMod val="75000"/>
                <a:lumOff val="25000"/>
              </a:schemeClr>
            </a:solidFill>
            <a:prstDash val="solid"/>
            <a:round/>
            <a:headEnd type="none" w="med" len="med"/>
            <a:tailEnd type="triangle" w="lg" len="lg"/>
          </a:ln>
          <a:effectLst/>
        </p:spPr>
      </p:cxnSp>
      <p:sp>
        <p:nvSpPr>
          <p:cNvPr id="35" name="TextBox 99">
            <a:extLst>
              <a:ext uri="{FF2B5EF4-FFF2-40B4-BE49-F238E27FC236}">
                <a16:creationId xmlns:a16="http://schemas.microsoft.com/office/drawing/2014/main" id="{149C3631-EE8F-4AEE-B19F-4FD5AA6C664E}"/>
              </a:ext>
            </a:extLst>
          </p:cNvPr>
          <p:cNvSpPr txBox="1">
            <a:spLocks noChangeArrowheads="1"/>
          </p:cNvSpPr>
          <p:nvPr/>
        </p:nvSpPr>
        <p:spPr bwMode="auto">
          <a:xfrm>
            <a:off x="3833902" y="4460876"/>
            <a:ext cx="93731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b="0" dirty="0"/>
              <a:t>Data</a:t>
            </a:r>
          </a:p>
        </p:txBody>
      </p:sp>
      <p:sp>
        <p:nvSpPr>
          <p:cNvPr id="36" name="TextBox 100">
            <a:extLst>
              <a:ext uri="{FF2B5EF4-FFF2-40B4-BE49-F238E27FC236}">
                <a16:creationId xmlns:a16="http://schemas.microsoft.com/office/drawing/2014/main" id="{20E3B952-14FF-4FB5-BF3D-83C4F8C0B756}"/>
              </a:ext>
            </a:extLst>
          </p:cNvPr>
          <p:cNvSpPr txBox="1">
            <a:spLocks noChangeArrowheads="1"/>
          </p:cNvSpPr>
          <p:nvPr/>
        </p:nvSpPr>
        <p:spPr bwMode="auto">
          <a:xfrm>
            <a:off x="3840250" y="4689476"/>
            <a:ext cx="937316"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b="0" dirty="0"/>
              <a:t>Ready</a:t>
            </a:r>
          </a:p>
        </p:txBody>
      </p:sp>
      <p:cxnSp>
        <p:nvCxnSpPr>
          <p:cNvPr id="37" name="Straight Arrow Connector 36">
            <a:extLst>
              <a:ext uri="{FF2B5EF4-FFF2-40B4-BE49-F238E27FC236}">
                <a16:creationId xmlns:a16="http://schemas.microsoft.com/office/drawing/2014/main" id="{3D914B82-492E-48E5-BBBC-B37B8C574680}"/>
              </a:ext>
            </a:extLst>
          </p:cNvPr>
          <p:cNvCxnSpPr/>
          <p:nvPr/>
        </p:nvCxnSpPr>
        <p:spPr bwMode="auto">
          <a:xfrm flipH="1">
            <a:off x="3662520" y="5122863"/>
            <a:ext cx="1093889" cy="0"/>
          </a:xfrm>
          <a:prstGeom prst="straightConnector1">
            <a:avLst/>
          </a:prstGeom>
          <a:noFill/>
          <a:ln w="19050" cap="flat" cmpd="sng" algn="ctr">
            <a:solidFill>
              <a:schemeClr val="tx1">
                <a:lumMod val="75000"/>
                <a:lumOff val="25000"/>
              </a:schemeClr>
            </a:solidFill>
            <a:prstDash val="solid"/>
            <a:round/>
            <a:headEnd type="none" w="med" len="med"/>
            <a:tailEnd type="triangle" w="lg" len="lg"/>
          </a:ln>
          <a:effectLst/>
        </p:spPr>
      </p:cxnSp>
      <p:sp>
        <p:nvSpPr>
          <p:cNvPr id="38" name="TextBox 103">
            <a:extLst>
              <a:ext uri="{FF2B5EF4-FFF2-40B4-BE49-F238E27FC236}">
                <a16:creationId xmlns:a16="http://schemas.microsoft.com/office/drawing/2014/main" id="{2C8E478A-FC55-4A17-8EC5-C54FA95A5F10}"/>
              </a:ext>
            </a:extLst>
          </p:cNvPr>
          <p:cNvSpPr txBox="1">
            <a:spLocks noChangeArrowheads="1"/>
          </p:cNvSpPr>
          <p:nvPr/>
        </p:nvSpPr>
        <p:spPr bwMode="auto">
          <a:xfrm>
            <a:off x="3850829" y="4903789"/>
            <a:ext cx="93731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b="0" dirty="0"/>
              <a:t>Full</a:t>
            </a:r>
          </a:p>
        </p:txBody>
      </p:sp>
      <p:cxnSp>
        <p:nvCxnSpPr>
          <p:cNvPr id="39" name="Straight Connector 38">
            <a:extLst>
              <a:ext uri="{FF2B5EF4-FFF2-40B4-BE49-F238E27FC236}">
                <a16:creationId xmlns:a16="http://schemas.microsoft.com/office/drawing/2014/main" id="{7DF562A1-61D2-4C1C-8464-25D5E510E662}"/>
              </a:ext>
            </a:extLst>
          </p:cNvPr>
          <p:cNvCxnSpPr/>
          <p:nvPr/>
        </p:nvCxnSpPr>
        <p:spPr bwMode="auto">
          <a:xfrm flipV="1">
            <a:off x="6880712" y="3240089"/>
            <a:ext cx="143877" cy="123825"/>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sp>
        <p:nvSpPr>
          <p:cNvPr id="40" name="TextBox 74">
            <a:extLst>
              <a:ext uri="{FF2B5EF4-FFF2-40B4-BE49-F238E27FC236}">
                <a16:creationId xmlns:a16="http://schemas.microsoft.com/office/drawing/2014/main" id="{EDB53D0E-67AA-4F8A-AF33-CCC98B26D900}"/>
              </a:ext>
            </a:extLst>
          </p:cNvPr>
          <p:cNvSpPr txBox="1">
            <a:spLocks noChangeArrowheads="1"/>
          </p:cNvSpPr>
          <p:nvPr/>
        </p:nvSpPr>
        <p:spPr bwMode="auto">
          <a:xfrm>
            <a:off x="6719908" y="3138489"/>
            <a:ext cx="514150" cy="230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900" b="0" dirty="0"/>
              <a:t>8</a:t>
            </a:r>
          </a:p>
        </p:txBody>
      </p:sp>
      <p:cxnSp>
        <p:nvCxnSpPr>
          <p:cNvPr id="41" name="Straight Connector 40">
            <a:extLst>
              <a:ext uri="{FF2B5EF4-FFF2-40B4-BE49-F238E27FC236}">
                <a16:creationId xmlns:a16="http://schemas.microsoft.com/office/drawing/2014/main" id="{21038B9D-3AE1-42F5-95AE-44639E1C3E43}"/>
              </a:ext>
            </a:extLst>
          </p:cNvPr>
          <p:cNvCxnSpPr/>
          <p:nvPr/>
        </p:nvCxnSpPr>
        <p:spPr bwMode="auto">
          <a:xfrm flipV="1">
            <a:off x="7629719" y="4719639"/>
            <a:ext cx="143877" cy="123825"/>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sp>
        <p:nvSpPr>
          <p:cNvPr id="42" name="TextBox 74">
            <a:extLst>
              <a:ext uri="{FF2B5EF4-FFF2-40B4-BE49-F238E27FC236}">
                <a16:creationId xmlns:a16="http://schemas.microsoft.com/office/drawing/2014/main" id="{D420D5CE-0CB4-43B4-A634-39B5D646B6DB}"/>
              </a:ext>
            </a:extLst>
          </p:cNvPr>
          <p:cNvSpPr txBox="1">
            <a:spLocks noChangeArrowheads="1"/>
          </p:cNvSpPr>
          <p:nvPr/>
        </p:nvSpPr>
        <p:spPr bwMode="auto">
          <a:xfrm>
            <a:off x="7413904" y="4618039"/>
            <a:ext cx="514150" cy="230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900" b="0" dirty="0"/>
              <a:t>8</a:t>
            </a:r>
          </a:p>
        </p:txBody>
      </p:sp>
      <p:cxnSp>
        <p:nvCxnSpPr>
          <p:cNvPr id="43" name="Straight Connector 42">
            <a:extLst>
              <a:ext uri="{FF2B5EF4-FFF2-40B4-BE49-F238E27FC236}">
                <a16:creationId xmlns:a16="http://schemas.microsoft.com/office/drawing/2014/main" id="{50D8F0AE-375D-49DF-B6C1-E5B3AEFC2A0E}"/>
              </a:ext>
            </a:extLst>
          </p:cNvPr>
          <p:cNvCxnSpPr/>
          <p:nvPr/>
        </p:nvCxnSpPr>
        <p:spPr bwMode="auto">
          <a:xfrm flipV="1">
            <a:off x="4358630" y="3263901"/>
            <a:ext cx="143877" cy="123825"/>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sp>
        <p:nvSpPr>
          <p:cNvPr id="44" name="TextBox 74">
            <a:extLst>
              <a:ext uri="{FF2B5EF4-FFF2-40B4-BE49-F238E27FC236}">
                <a16:creationId xmlns:a16="http://schemas.microsoft.com/office/drawing/2014/main" id="{3F42D444-FE64-4EC0-88AB-92BA39E0DAAE}"/>
              </a:ext>
            </a:extLst>
          </p:cNvPr>
          <p:cNvSpPr txBox="1">
            <a:spLocks noChangeArrowheads="1"/>
          </p:cNvSpPr>
          <p:nvPr/>
        </p:nvSpPr>
        <p:spPr bwMode="auto">
          <a:xfrm>
            <a:off x="4142815" y="3162300"/>
            <a:ext cx="514150" cy="230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900" b="0" dirty="0"/>
              <a:t>8</a:t>
            </a:r>
          </a:p>
        </p:txBody>
      </p:sp>
      <p:cxnSp>
        <p:nvCxnSpPr>
          <p:cNvPr id="45" name="Straight Connector 44">
            <a:extLst>
              <a:ext uri="{FF2B5EF4-FFF2-40B4-BE49-F238E27FC236}">
                <a16:creationId xmlns:a16="http://schemas.microsoft.com/office/drawing/2014/main" id="{F6B9DDC7-8115-4410-81D4-37EB3F217040}"/>
              </a:ext>
            </a:extLst>
          </p:cNvPr>
          <p:cNvCxnSpPr/>
          <p:nvPr/>
        </p:nvCxnSpPr>
        <p:spPr bwMode="auto">
          <a:xfrm flipV="1">
            <a:off x="4568099" y="4630739"/>
            <a:ext cx="143877" cy="123825"/>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sp>
        <p:nvSpPr>
          <p:cNvPr id="46" name="TextBox 74">
            <a:extLst>
              <a:ext uri="{FF2B5EF4-FFF2-40B4-BE49-F238E27FC236}">
                <a16:creationId xmlns:a16="http://schemas.microsoft.com/office/drawing/2014/main" id="{FD9EEB05-A9F0-4B33-9F5E-0606A5E16095}"/>
              </a:ext>
            </a:extLst>
          </p:cNvPr>
          <p:cNvSpPr txBox="1">
            <a:spLocks noChangeArrowheads="1"/>
          </p:cNvSpPr>
          <p:nvPr/>
        </p:nvSpPr>
        <p:spPr bwMode="auto">
          <a:xfrm>
            <a:off x="4352284" y="4529139"/>
            <a:ext cx="514148" cy="230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900" b="0" dirty="0"/>
              <a:t>8</a:t>
            </a:r>
          </a:p>
        </p:txBody>
      </p:sp>
      <p:sp>
        <p:nvSpPr>
          <p:cNvPr id="47" name="Left-Right Arrow 46">
            <a:extLst>
              <a:ext uri="{FF2B5EF4-FFF2-40B4-BE49-F238E27FC236}">
                <a16:creationId xmlns:a16="http://schemas.microsoft.com/office/drawing/2014/main" id="{989F0D47-E6B1-430D-BC5F-D9F15F2090C6}"/>
              </a:ext>
            </a:extLst>
          </p:cNvPr>
          <p:cNvSpPr/>
          <p:nvPr/>
        </p:nvSpPr>
        <p:spPr bwMode="auto">
          <a:xfrm>
            <a:off x="1294894" y="3314700"/>
            <a:ext cx="1466278" cy="414338"/>
          </a:xfrm>
          <a:prstGeom prst="leftRightArrow">
            <a:avLst/>
          </a:prstGeom>
          <a:no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r>
              <a:rPr lang="en-GB" sz="1200" dirty="0"/>
              <a:t>Data [31:0] </a:t>
            </a:r>
          </a:p>
        </p:txBody>
      </p:sp>
      <p:sp>
        <p:nvSpPr>
          <p:cNvPr id="48" name="Left-Right Arrow 47">
            <a:extLst>
              <a:ext uri="{FF2B5EF4-FFF2-40B4-BE49-F238E27FC236}">
                <a16:creationId xmlns:a16="http://schemas.microsoft.com/office/drawing/2014/main" id="{50E21F48-CD67-436E-B7E4-9CDD41BB8A94}"/>
              </a:ext>
            </a:extLst>
          </p:cNvPr>
          <p:cNvSpPr/>
          <p:nvPr/>
        </p:nvSpPr>
        <p:spPr bwMode="auto">
          <a:xfrm>
            <a:off x="1294894" y="4006850"/>
            <a:ext cx="1466278" cy="414338"/>
          </a:xfrm>
          <a:prstGeom prst="leftRightArrow">
            <a:avLst/>
          </a:prstGeom>
          <a:no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r>
              <a:rPr lang="en-GB" sz="1200" dirty="0"/>
              <a:t>Addr [31:0]  </a:t>
            </a:r>
          </a:p>
        </p:txBody>
      </p:sp>
      <p:sp>
        <p:nvSpPr>
          <p:cNvPr id="49" name="Left-Right Arrow 48">
            <a:extLst>
              <a:ext uri="{FF2B5EF4-FFF2-40B4-BE49-F238E27FC236}">
                <a16:creationId xmlns:a16="http://schemas.microsoft.com/office/drawing/2014/main" id="{935DEF9E-8B90-4247-BCBD-DF0C4193465D}"/>
              </a:ext>
            </a:extLst>
          </p:cNvPr>
          <p:cNvSpPr/>
          <p:nvPr/>
        </p:nvSpPr>
        <p:spPr bwMode="auto">
          <a:xfrm>
            <a:off x="1294894" y="4667250"/>
            <a:ext cx="1466278" cy="414338"/>
          </a:xfrm>
          <a:prstGeom prst="leftRightArrow">
            <a:avLst/>
          </a:prstGeom>
          <a:no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r>
              <a:rPr lang="en-GB" sz="1200" dirty="0"/>
              <a:t>Control [31:0] </a:t>
            </a:r>
          </a:p>
        </p:txBody>
      </p:sp>
      <p:cxnSp>
        <p:nvCxnSpPr>
          <p:cNvPr id="50" name="Elbow Connector 49">
            <a:extLst>
              <a:ext uri="{FF2B5EF4-FFF2-40B4-BE49-F238E27FC236}">
                <a16:creationId xmlns:a16="http://schemas.microsoft.com/office/drawing/2014/main" id="{2EDE19A4-AB2A-4245-9A3F-2B2188F9411C}"/>
              </a:ext>
            </a:extLst>
          </p:cNvPr>
          <p:cNvCxnSpPr>
            <a:cxnSpLocks noChangeShapeType="1"/>
          </p:cNvCxnSpPr>
          <p:nvPr/>
        </p:nvCxnSpPr>
        <p:spPr bwMode="auto">
          <a:xfrm rot="5400000">
            <a:off x="4562480" y="4263113"/>
            <a:ext cx="328612" cy="2098913"/>
          </a:xfrm>
          <a:prstGeom prst="bentConnector2">
            <a:avLst/>
          </a:prstGeom>
          <a:noFill/>
          <a:ln w="19050" algn="ctr">
            <a:solidFill>
              <a:srgbClr val="C00000"/>
            </a:solidFill>
            <a:round/>
            <a:headEnd/>
            <a:tailEnd type="triangle" w="lg" len="lg"/>
          </a:ln>
          <a:extLst>
            <a:ext uri="{909E8E84-426E-40DD-AFC4-6F175D3DCCD1}">
              <a14:hiddenFill xmlns:a14="http://schemas.microsoft.com/office/drawing/2010/main">
                <a:noFill/>
              </a14:hiddenFill>
            </a:ext>
          </a:extLst>
        </p:spPr>
      </p:cxnSp>
      <p:sp>
        <p:nvSpPr>
          <p:cNvPr id="51" name="TextBox 57">
            <a:extLst>
              <a:ext uri="{FF2B5EF4-FFF2-40B4-BE49-F238E27FC236}">
                <a16:creationId xmlns:a16="http://schemas.microsoft.com/office/drawing/2014/main" id="{1A5FD7CF-C65E-4E67-8C64-4C6A7EAE71D9}"/>
              </a:ext>
            </a:extLst>
          </p:cNvPr>
          <p:cNvSpPr txBox="1">
            <a:spLocks noChangeArrowheads="1"/>
          </p:cNvSpPr>
          <p:nvPr/>
        </p:nvSpPr>
        <p:spPr bwMode="auto">
          <a:xfrm>
            <a:off x="5700073" y="5180014"/>
            <a:ext cx="1732874"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dirty="0"/>
              <a:t>FIFO != empty?</a:t>
            </a:r>
          </a:p>
        </p:txBody>
      </p:sp>
      <p:sp>
        <p:nvSpPr>
          <p:cNvPr id="52" name="TextBox 57">
            <a:extLst>
              <a:ext uri="{FF2B5EF4-FFF2-40B4-BE49-F238E27FC236}">
                <a16:creationId xmlns:a16="http://schemas.microsoft.com/office/drawing/2014/main" id="{62A1BE5B-C068-4B45-B2DC-863B6763DCD0}"/>
              </a:ext>
            </a:extLst>
          </p:cNvPr>
          <p:cNvSpPr txBox="1">
            <a:spLocks noChangeArrowheads="1"/>
          </p:cNvSpPr>
          <p:nvPr/>
        </p:nvSpPr>
        <p:spPr bwMode="auto">
          <a:xfrm>
            <a:off x="3774659" y="5507039"/>
            <a:ext cx="2124303"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dirty="0"/>
              <a:t>Interrupt request</a:t>
            </a:r>
          </a:p>
        </p:txBody>
      </p:sp>
      <p:cxnSp>
        <p:nvCxnSpPr>
          <p:cNvPr id="53" name="Straight Arrow Connector 55">
            <a:extLst>
              <a:ext uri="{FF2B5EF4-FFF2-40B4-BE49-F238E27FC236}">
                <a16:creationId xmlns:a16="http://schemas.microsoft.com/office/drawing/2014/main" id="{8B600EBE-E3C9-4F10-8294-DC10EB9E7560}"/>
              </a:ext>
            </a:extLst>
          </p:cNvPr>
          <p:cNvCxnSpPr>
            <a:cxnSpLocks noChangeShapeType="1"/>
          </p:cNvCxnSpPr>
          <p:nvPr/>
        </p:nvCxnSpPr>
        <p:spPr bwMode="auto">
          <a:xfrm flipH="1">
            <a:off x="1313938" y="5470525"/>
            <a:ext cx="1466276" cy="0"/>
          </a:xfrm>
          <a:prstGeom prst="straightConnector1">
            <a:avLst/>
          </a:prstGeom>
          <a:noFill/>
          <a:ln w="19050" algn="ctr">
            <a:solidFill>
              <a:srgbClr val="C00000"/>
            </a:solidFill>
            <a:round/>
            <a:headEnd/>
            <a:tailEnd type="triangle" w="lg" len="lg"/>
          </a:ln>
          <a:extLst>
            <a:ext uri="{909E8E84-426E-40DD-AFC4-6F175D3DCCD1}">
              <a14:hiddenFill xmlns:a14="http://schemas.microsoft.com/office/drawing/2010/main">
                <a:noFill/>
              </a14:hiddenFill>
            </a:ext>
          </a:extLst>
        </p:spPr>
      </p:cxnSp>
      <p:sp>
        <p:nvSpPr>
          <p:cNvPr id="54" name="TextBox 57">
            <a:extLst>
              <a:ext uri="{FF2B5EF4-FFF2-40B4-BE49-F238E27FC236}">
                <a16:creationId xmlns:a16="http://schemas.microsoft.com/office/drawing/2014/main" id="{DD42E31A-28E4-43FF-A87A-AD010358B792}"/>
              </a:ext>
            </a:extLst>
          </p:cNvPr>
          <p:cNvSpPr txBox="1">
            <a:spLocks noChangeArrowheads="1"/>
          </p:cNvSpPr>
          <p:nvPr/>
        </p:nvSpPr>
        <p:spPr bwMode="auto">
          <a:xfrm>
            <a:off x="1445120" y="5468939"/>
            <a:ext cx="1335094"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dirty="0"/>
              <a:t>UART_irq</a:t>
            </a:r>
          </a:p>
        </p:txBody>
      </p:sp>
      <p:sp>
        <p:nvSpPr>
          <p:cNvPr id="55" name="Rectangle 54">
            <a:extLst>
              <a:ext uri="{FF2B5EF4-FFF2-40B4-BE49-F238E27FC236}">
                <a16:creationId xmlns:a16="http://schemas.microsoft.com/office/drawing/2014/main" id="{1DAD4F08-B74B-4CF2-A439-A6AE46B585BA}"/>
              </a:ext>
            </a:extLst>
          </p:cNvPr>
          <p:cNvSpPr/>
          <p:nvPr/>
        </p:nvSpPr>
        <p:spPr bwMode="auto">
          <a:xfrm>
            <a:off x="2773867" y="3238500"/>
            <a:ext cx="928853" cy="2516188"/>
          </a:xfrm>
          <a:prstGeom prst="rect">
            <a:avLst/>
          </a:prstGeom>
          <a:solidFill>
            <a:schemeClr val="accent5">
              <a:lumMod val="40000"/>
              <a:lumOff val="60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r>
              <a:rPr lang="en-GB" sz="1200" b="0" dirty="0"/>
              <a:t>AHB</a:t>
            </a:r>
          </a:p>
          <a:p>
            <a:pPr algn="ctr">
              <a:defRPr/>
            </a:pPr>
            <a:r>
              <a:rPr lang="en-GB" sz="1200" b="0" dirty="0"/>
              <a:t>Interface</a:t>
            </a:r>
          </a:p>
        </p:txBody>
      </p:sp>
    </p:spTree>
    <p:extLst>
      <p:ext uri="{BB962C8B-B14F-4D97-AF65-F5344CB8AC3E}">
        <p14:creationId xmlns:p14="http://schemas.microsoft.com/office/powerpoint/2010/main" val="34049506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GB" dirty="0"/>
              <a:t>Connect Interrupts to Processor</a:t>
            </a:r>
            <a:endParaRPr lang="en-US" dirty="0"/>
          </a:p>
        </p:txBody>
      </p:sp>
      <p:sp>
        <p:nvSpPr>
          <p:cNvPr id="29699" name="Content Placeholder 18">
            <a:extLst>
              <a:ext uri="{FF2B5EF4-FFF2-40B4-BE49-F238E27FC236}">
                <a16:creationId xmlns:a16="http://schemas.microsoft.com/office/drawing/2014/main" id="{52EB3C3E-30C4-4EFE-A0AE-51FDB62B17F2}"/>
              </a:ext>
            </a:extLst>
          </p:cNvPr>
          <p:cNvSpPr>
            <a:spLocks noGrp="1" noChangeArrowheads="1"/>
          </p:cNvSpPr>
          <p:nvPr>
            <p:ph idx="1"/>
          </p:nvPr>
        </p:nvSpPr>
        <p:spPr bwMode="auto">
          <a:xfrm>
            <a:off x="492125" y="1639888"/>
            <a:ext cx="11180763" cy="4086225"/>
          </a:xfrm>
        </p:spPr>
        <p:txBody>
          <a:bodyPr wrap="square" numCol="1" anchor="t" anchorCtr="0" compatLnSpc="1">
            <a:prstTxWarp prst="textNoShape">
              <a:avLst/>
            </a:prstTxWarp>
          </a:bodyPr>
          <a:lstStyle/>
          <a:p>
            <a:r>
              <a:rPr lang="en-IN" altLang="en-US" dirty="0">
                <a:ea typeface="ＭＳ Ｐゴシック" panose="020B0600070205080204" pitchFamily="34" charset="-128"/>
              </a:rPr>
              <a:t>Connect the interrupts from peripherals to the Cortex-M0 microprocessor.</a:t>
            </a:r>
          </a:p>
          <a:p>
            <a:r>
              <a:rPr lang="en-IN" altLang="en-US" dirty="0">
                <a:ea typeface="ＭＳ Ｐゴシック" panose="020B0600070205080204" pitchFamily="34" charset="-128"/>
              </a:rPr>
              <a:t>Note that in this set of teaching materials, we use a simplified version of Cortex-M0 (Cortex-M0 DesignStart), which only supports 16 external interrupts.</a:t>
            </a:r>
            <a:endParaRPr lang="en-US" altLang="en-US" dirty="0">
              <a:ea typeface="ＭＳ Ｐゴシック" panose="020B0600070205080204" pitchFamily="34" charset="-128"/>
            </a:endParaRPr>
          </a:p>
        </p:txBody>
      </p:sp>
      <p:sp>
        <p:nvSpPr>
          <p:cNvPr id="5" name="Rectangle 4">
            <a:extLst>
              <a:ext uri="{FF2B5EF4-FFF2-40B4-BE49-F238E27FC236}">
                <a16:creationId xmlns:a16="http://schemas.microsoft.com/office/drawing/2014/main" id="{820F8061-495D-4763-BE3B-868E97F2DE63}"/>
              </a:ext>
            </a:extLst>
          </p:cNvPr>
          <p:cNvSpPr/>
          <p:nvPr/>
        </p:nvSpPr>
        <p:spPr bwMode="auto">
          <a:xfrm>
            <a:off x="2084103" y="3870325"/>
            <a:ext cx="2488228" cy="515938"/>
          </a:xfrm>
          <a:prstGeom prst="rect">
            <a:avLst/>
          </a:prstGeom>
          <a:solidFill>
            <a:schemeClr val="bg2">
              <a:lumMod val="40000"/>
              <a:lumOff val="60000"/>
            </a:schemeClr>
          </a:solidFill>
          <a:ln w="19050" cap="flat" cmpd="sng" algn="ctr">
            <a:solidFill>
              <a:schemeClr val="tx1">
                <a:lumMod val="50000"/>
                <a:lumOff val="50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r>
              <a:rPr lang="en-GB" b="0" dirty="0"/>
              <a:t>Arm Cortex-M0</a:t>
            </a:r>
          </a:p>
          <a:p>
            <a:pPr algn="ctr">
              <a:defRPr/>
            </a:pPr>
            <a:r>
              <a:rPr lang="en-GB" b="0" dirty="0"/>
              <a:t>Microprocessor</a:t>
            </a:r>
          </a:p>
        </p:txBody>
      </p:sp>
      <p:sp>
        <p:nvSpPr>
          <p:cNvPr id="6" name="Rectangle 5">
            <a:extLst>
              <a:ext uri="{FF2B5EF4-FFF2-40B4-BE49-F238E27FC236}">
                <a16:creationId xmlns:a16="http://schemas.microsoft.com/office/drawing/2014/main" id="{BA9B8796-6581-4063-8A5C-66BD41185EDC}"/>
              </a:ext>
            </a:extLst>
          </p:cNvPr>
          <p:cNvSpPr/>
          <p:nvPr/>
        </p:nvSpPr>
        <p:spPr bwMode="auto">
          <a:xfrm>
            <a:off x="950013" y="4933951"/>
            <a:ext cx="1842896" cy="574675"/>
          </a:xfrm>
          <a:prstGeom prst="rect">
            <a:avLst/>
          </a:prstGeom>
          <a:solidFill>
            <a:schemeClr val="accent5">
              <a:lumMod val="60000"/>
              <a:lumOff val="40000"/>
            </a:schemeClr>
          </a:solidFill>
          <a:ln w="19050" cap="flat" cmpd="sng" algn="ctr">
            <a:solidFill>
              <a:schemeClr val="tx1">
                <a:lumMod val="50000"/>
                <a:lumOff val="50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r>
              <a:rPr lang="en-GB" b="0" dirty="0"/>
              <a:t>UART</a:t>
            </a:r>
          </a:p>
          <a:p>
            <a:pPr algn="ctr">
              <a:defRPr/>
            </a:pPr>
            <a:r>
              <a:rPr lang="en-GB" b="0" dirty="0"/>
              <a:t>Peripheral</a:t>
            </a:r>
          </a:p>
        </p:txBody>
      </p:sp>
      <p:sp>
        <p:nvSpPr>
          <p:cNvPr id="7" name="Rectangle 6">
            <a:extLst>
              <a:ext uri="{FF2B5EF4-FFF2-40B4-BE49-F238E27FC236}">
                <a16:creationId xmlns:a16="http://schemas.microsoft.com/office/drawing/2014/main" id="{C53A3047-B4BE-4CB0-BBED-59D3652AD509}"/>
              </a:ext>
            </a:extLst>
          </p:cNvPr>
          <p:cNvSpPr/>
          <p:nvPr/>
        </p:nvSpPr>
        <p:spPr bwMode="auto">
          <a:xfrm>
            <a:off x="3670983" y="4933951"/>
            <a:ext cx="1842896" cy="574675"/>
          </a:xfrm>
          <a:prstGeom prst="rect">
            <a:avLst/>
          </a:prstGeom>
          <a:solidFill>
            <a:schemeClr val="accent5">
              <a:lumMod val="60000"/>
              <a:lumOff val="40000"/>
            </a:schemeClr>
          </a:solidFill>
          <a:ln w="19050" cap="flat" cmpd="sng" algn="ctr">
            <a:solidFill>
              <a:schemeClr val="tx1">
                <a:lumMod val="50000"/>
                <a:lumOff val="50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r>
              <a:rPr lang="en-GB" b="0" dirty="0"/>
              <a:t>Timer</a:t>
            </a:r>
          </a:p>
          <a:p>
            <a:pPr algn="ctr">
              <a:defRPr/>
            </a:pPr>
            <a:r>
              <a:rPr lang="en-GB" b="0" dirty="0"/>
              <a:t>Peripheral</a:t>
            </a:r>
          </a:p>
        </p:txBody>
      </p:sp>
      <p:cxnSp>
        <p:nvCxnSpPr>
          <p:cNvPr id="8" name="Elbow Connector 9">
            <a:extLst>
              <a:ext uri="{FF2B5EF4-FFF2-40B4-BE49-F238E27FC236}">
                <a16:creationId xmlns:a16="http://schemas.microsoft.com/office/drawing/2014/main" id="{665C9768-F47C-4C37-A898-7C67EB00AF4F}"/>
              </a:ext>
            </a:extLst>
          </p:cNvPr>
          <p:cNvCxnSpPr>
            <a:cxnSpLocks noChangeShapeType="1"/>
            <a:stCxn id="6" idx="0"/>
            <a:endCxn id="7" idx="0"/>
          </p:cNvCxnSpPr>
          <p:nvPr/>
        </p:nvCxnSpPr>
        <p:spPr bwMode="auto">
          <a:xfrm rot="5400000" flipH="1" flipV="1">
            <a:off x="3234060" y="3574523"/>
            <a:ext cx="12700" cy="2718854"/>
          </a:xfrm>
          <a:prstGeom prst="bentConnector3">
            <a:avLst>
              <a:gd name="adj1" fmla="val 1800000"/>
            </a:avLst>
          </a:prstGeom>
          <a:noFill/>
          <a:ln w="19050" algn="ctr">
            <a:solidFill>
              <a:srgbClr val="C00000"/>
            </a:solidFill>
            <a:round/>
            <a:headEnd/>
            <a:tailEnd/>
          </a:ln>
          <a:effectLst>
            <a:outerShdw blurRad="50800" dist="38100" dir="2700000" algn="tl" rotWithShape="0">
              <a:prstClr val="black">
                <a:alpha val="40000"/>
              </a:prstClr>
            </a:outerShdw>
          </a:effectLst>
          <a:extLst>
            <a:ext uri="{909E8E84-426E-40DD-AFC4-6F175D3DCCD1}">
              <a14:hiddenFill xmlns:a14="http://schemas.microsoft.com/office/drawing/2010/main">
                <a:noFill/>
              </a14:hiddenFill>
            </a:ext>
          </a:extLst>
        </p:spPr>
      </p:cxnSp>
      <p:cxnSp>
        <p:nvCxnSpPr>
          <p:cNvPr id="9" name="Straight Arrow Connector 11">
            <a:extLst>
              <a:ext uri="{FF2B5EF4-FFF2-40B4-BE49-F238E27FC236}">
                <a16:creationId xmlns:a16="http://schemas.microsoft.com/office/drawing/2014/main" id="{FEAB4EDF-A511-4818-A6FE-164174209D38}"/>
              </a:ext>
            </a:extLst>
          </p:cNvPr>
          <p:cNvCxnSpPr>
            <a:cxnSpLocks noChangeShapeType="1"/>
          </p:cNvCxnSpPr>
          <p:nvPr/>
        </p:nvCxnSpPr>
        <p:spPr bwMode="auto">
          <a:xfrm flipV="1">
            <a:off x="3307058" y="4386264"/>
            <a:ext cx="0" cy="320675"/>
          </a:xfrm>
          <a:prstGeom prst="straightConnector1">
            <a:avLst/>
          </a:prstGeom>
          <a:noFill/>
          <a:ln w="38100" algn="ctr">
            <a:solidFill>
              <a:srgbClr val="C00000"/>
            </a:solidFill>
            <a:round/>
            <a:headEnd/>
            <a:tailEnd type="triangle" w="lg" len="lg"/>
          </a:ln>
          <a:effectLst>
            <a:outerShdw blurRad="50800" dist="38100" dir="2700000" algn="tl" rotWithShape="0">
              <a:prstClr val="black">
                <a:alpha val="40000"/>
              </a:prstClr>
            </a:outerShdw>
          </a:effectLst>
          <a:extLst>
            <a:ext uri="{909E8E84-426E-40DD-AFC4-6F175D3DCCD1}">
              <a14:hiddenFill xmlns:a14="http://schemas.microsoft.com/office/drawing/2010/main">
                <a:noFill/>
              </a14:hiddenFill>
            </a:ext>
          </a:extLst>
        </p:spPr>
      </p:cxnSp>
      <p:sp>
        <p:nvSpPr>
          <p:cNvPr id="10" name="TextBox 12">
            <a:extLst>
              <a:ext uri="{FF2B5EF4-FFF2-40B4-BE49-F238E27FC236}">
                <a16:creationId xmlns:a16="http://schemas.microsoft.com/office/drawing/2014/main" id="{AF82AEED-D3D4-4010-812B-6309DA6CBAFB}"/>
              </a:ext>
            </a:extLst>
          </p:cNvPr>
          <p:cNvSpPr txBox="1">
            <a:spLocks noChangeArrowheads="1"/>
          </p:cNvSpPr>
          <p:nvPr/>
        </p:nvSpPr>
        <p:spPr bwMode="auto">
          <a:xfrm>
            <a:off x="416821" y="4646614"/>
            <a:ext cx="166728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b="0" dirty="0"/>
              <a:t>UART_IRQ</a:t>
            </a:r>
          </a:p>
        </p:txBody>
      </p:sp>
      <p:sp>
        <p:nvSpPr>
          <p:cNvPr id="11" name="TextBox 15">
            <a:extLst>
              <a:ext uri="{FF2B5EF4-FFF2-40B4-BE49-F238E27FC236}">
                <a16:creationId xmlns:a16="http://schemas.microsoft.com/office/drawing/2014/main" id="{5235CF2F-214E-4D77-AC5B-948F473E7952}"/>
              </a:ext>
            </a:extLst>
          </p:cNvPr>
          <p:cNvSpPr txBox="1">
            <a:spLocks noChangeArrowheads="1"/>
          </p:cNvSpPr>
          <p:nvPr/>
        </p:nvSpPr>
        <p:spPr bwMode="auto">
          <a:xfrm>
            <a:off x="4561751" y="4640264"/>
            <a:ext cx="1904256"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b="0" dirty="0"/>
              <a:t>timer_IRQ</a:t>
            </a:r>
          </a:p>
        </p:txBody>
      </p:sp>
      <p:grpSp>
        <p:nvGrpSpPr>
          <p:cNvPr id="12" name="Group 23552">
            <a:extLst>
              <a:ext uri="{FF2B5EF4-FFF2-40B4-BE49-F238E27FC236}">
                <a16:creationId xmlns:a16="http://schemas.microsoft.com/office/drawing/2014/main" id="{48018554-BE12-45F2-BFE3-FCE3EEA6A7FE}"/>
              </a:ext>
            </a:extLst>
          </p:cNvPr>
          <p:cNvGrpSpPr>
            <a:grpSpLocks/>
          </p:cNvGrpSpPr>
          <p:nvPr/>
        </p:nvGrpSpPr>
        <p:grpSpPr bwMode="auto">
          <a:xfrm>
            <a:off x="6753761" y="4702176"/>
            <a:ext cx="4504624" cy="295275"/>
            <a:chOff x="1415261" y="5414859"/>
            <a:chExt cx="6040527" cy="295275"/>
          </a:xfrm>
        </p:grpSpPr>
        <p:sp>
          <p:nvSpPr>
            <p:cNvPr id="13" name="Rectangle 12">
              <a:extLst>
                <a:ext uri="{FF2B5EF4-FFF2-40B4-BE49-F238E27FC236}">
                  <a16:creationId xmlns:a16="http://schemas.microsoft.com/office/drawing/2014/main" id="{CC393A40-450D-4854-B365-D1F07966A145}"/>
                </a:ext>
              </a:extLst>
            </p:cNvPr>
            <p:cNvSpPr/>
            <p:nvPr/>
          </p:nvSpPr>
          <p:spPr bwMode="auto">
            <a:xfrm>
              <a:off x="1415261" y="5414859"/>
              <a:ext cx="380193"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p>
          </p:txBody>
        </p:sp>
        <p:sp>
          <p:nvSpPr>
            <p:cNvPr id="14" name="Rectangle 13">
              <a:extLst>
                <a:ext uri="{FF2B5EF4-FFF2-40B4-BE49-F238E27FC236}">
                  <a16:creationId xmlns:a16="http://schemas.microsoft.com/office/drawing/2014/main" id="{41DAA994-06E1-41EB-8516-D64F0B08A06D}"/>
                </a:ext>
              </a:extLst>
            </p:cNvPr>
            <p:cNvSpPr/>
            <p:nvPr/>
          </p:nvSpPr>
          <p:spPr bwMode="auto">
            <a:xfrm>
              <a:off x="1795454" y="5414859"/>
              <a:ext cx="380193"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p>
          </p:txBody>
        </p:sp>
        <p:sp>
          <p:nvSpPr>
            <p:cNvPr id="15" name="Rectangle 14">
              <a:extLst>
                <a:ext uri="{FF2B5EF4-FFF2-40B4-BE49-F238E27FC236}">
                  <a16:creationId xmlns:a16="http://schemas.microsoft.com/office/drawing/2014/main" id="{1A37CE26-22B0-4E20-AB7F-7A2050A4CFDF}"/>
                </a:ext>
              </a:extLst>
            </p:cNvPr>
            <p:cNvSpPr/>
            <p:nvPr/>
          </p:nvSpPr>
          <p:spPr bwMode="auto">
            <a:xfrm>
              <a:off x="2167136" y="5414859"/>
              <a:ext cx="380193"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p>
          </p:txBody>
        </p:sp>
        <p:sp>
          <p:nvSpPr>
            <p:cNvPr id="16" name="Rectangle 15">
              <a:extLst>
                <a:ext uri="{FF2B5EF4-FFF2-40B4-BE49-F238E27FC236}">
                  <a16:creationId xmlns:a16="http://schemas.microsoft.com/office/drawing/2014/main" id="{A902BE24-351E-4F96-A34E-0FE08879F8A7}"/>
                </a:ext>
              </a:extLst>
            </p:cNvPr>
            <p:cNvSpPr/>
            <p:nvPr/>
          </p:nvSpPr>
          <p:spPr bwMode="auto">
            <a:xfrm>
              <a:off x="2547329" y="5414859"/>
              <a:ext cx="380193"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p>
          </p:txBody>
        </p:sp>
        <p:sp>
          <p:nvSpPr>
            <p:cNvPr id="17" name="Rectangle 16">
              <a:extLst>
                <a:ext uri="{FF2B5EF4-FFF2-40B4-BE49-F238E27FC236}">
                  <a16:creationId xmlns:a16="http://schemas.microsoft.com/office/drawing/2014/main" id="{37BAA2C5-905F-4B44-AA86-DA6146FDD987}"/>
                </a:ext>
              </a:extLst>
            </p:cNvPr>
            <p:cNvSpPr/>
            <p:nvPr/>
          </p:nvSpPr>
          <p:spPr bwMode="auto">
            <a:xfrm>
              <a:off x="2927521" y="5414859"/>
              <a:ext cx="380193"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p>
          </p:txBody>
        </p:sp>
        <p:sp>
          <p:nvSpPr>
            <p:cNvPr id="18" name="Rectangle 17">
              <a:extLst>
                <a:ext uri="{FF2B5EF4-FFF2-40B4-BE49-F238E27FC236}">
                  <a16:creationId xmlns:a16="http://schemas.microsoft.com/office/drawing/2014/main" id="{E7DF1EB8-9040-4A97-B353-FEDEBF228403}"/>
                </a:ext>
              </a:extLst>
            </p:cNvPr>
            <p:cNvSpPr/>
            <p:nvPr/>
          </p:nvSpPr>
          <p:spPr bwMode="auto">
            <a:xfrm>
              <a:off x="3307714" y="5414859"/>
              <a:ext cx="380193"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p>
          </p:txBody>
        </p:sp>
        <p:sp>
          <p:nvSpPr>
            <p:cNvPr id="19" name="Rectangle 18">
              <a:extLst>
                <a:ext uri="{FF2B5EF4-FFF2-40B4-BE49-F238E27FC236}">
                  <a16:creationId xmlns:a16="http://schemas.microsoft.com/office/drawing/2014/main" id="{2F6C6996-2CA9-4835-B29F-26A1FDF480FC}"/>
                </a:ext>
              </a:extLst>
            </p:cNvPr>
            <p:cNvSpPr/>
            <p:nvPr/>
          </p:nvSpPr>
          <p:spPr bwMode="auto">
            <a:xfrm>
              <a:off x="3679394" y="5414859"/>
              <a:ext cx="380193"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p>
          </p:txBody>
        </p:sp>
        <p:sp>
          <p:nvSpPr>
            <p:cNvPr id="20" name="Rectangle 19">
              <a:extLst>
                <a:ext uri="{FF2B5EF4-FFF2-40B4-BE49-F238E27FC236}">
                  <a16:creationId xmlns:a16="http://schemas.microsoft.com/office/drawing/2014/main" id="{FF2FA051-1A0A-43C3-AA37-7D6A932DD71C}"/>
                </a:ext>
              </a:extLst>
            </p:cNvPr>
            <p:cNvSpPr/>
            <p:nvPr/>
          </p:nvSpPr>
          <p:spPr bwMode="auto">
            <a:xfrm>
              <a:off x="4059587" y="5414859"/>
              <a:ext cx="380193"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p>
          </p:txBody>
        </p:sp>
        <p:sp>
          <p:nvSpPr>
            <p:cNvPr id="21" name="Rectangle 20">
              <a:extLst>
                <a:ext uri="{FF2B5EF4-FFF2-40B4-BE49-F238E27FC236}">
                  <a16:creationId xmlns:a16="http://schemas.microsoft.com/office/drawing/2014/main" id="{76F364EC-6989-4F54-AC6A-8F6DBDA9D952}"/>
                </a:ext>
              </a:extLst>
            </p:cNvPr>
            <p:cNvSpPr/>
            <p:nvPr/>
          </p:nvSpPr>
          <p:spPr bwMode="auto">
            <a:xfrm>
              <a:off x="4431269" y="5414859"/>
              <a:ext cx="380193"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p>
          </p:txBody>
        </p:sp>
        <p:sp>
          <p:nvSpPr>
            <p:cNvPr id="22" name="Rectangle 21">
              <a:extLst>
                <a:ext uri="{FF2B5EF4-FFF2-40B4-BE49-F238E27FC236}">
                  <a16:creationId xmlns:a16="http://schemas.microsoft.com/office/drawing/2014/main" id="{9D687C1A-1FE3-4F31-AC3E-3E8BD45E1919}"/>
                </a:ext>
              </a:extLst>
            </p:cNvPr>
            <p:cNvSpPr/>
            <p:nvPr/>
          </p:nvSpPr>
          <p:spPr bwMode="auto">
            <a:xfrm>
              <a:off x="4811462" y="5414859"/>
              <a:ext cx="380193"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p>
          </p:txBody>
        </p:sp>
        <p:sp>
          <p:nvSpPr>
            <p:cNvPr id="23" name="Rectangle 22">
              <a:extLst>
                <a:ext uri="{FF2B5EF4-FFF2-40B4-BE49-F238E27FC236}">
                  <a16:creationId xmlns:a16="http://schemas.microsoft.com/office/drawing/2014/main" id="{08DF698E-0373-48D9-BF12-264425A73D98}"/>
                </a:ext>
              </a:extLst>
            </p:cNvPr>
            <p:cNvSpPr/>
            <p:nvPr/>
          </p:nvSpPr>
          <p:spPr bwMode="auto">
            <a:xfrm>
              <a:off x="5183142" y="5416447"/>
              <a:ext cx="380193"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p>
          </p:txBody>
        </p:sp>
        <p:sp>
          <p:nvSpPr>
            <p:cNvPr id="24" name="Rectangle 23">
              <a:extLst>
                <a:ext uri="{FF2B5EF4-FFF2-40B4-BE49-F238E27FC236}">
                  <a16:creationId xmlns:a16="http://schemas.microsoft.com/office/drawing/2014/main" id="{E07A75FA-FF09-4501-B23F-126810646A97}"/>
                </a:ext>
              </a:extLst>
            </p:cNvPr>
            <p:cNvSpPr/>
            <p:nvPr/>
          </p:nvSpPr>
          <p:spPr bwMode="auto">
            <a:xfrm>
              <a:off x="5563335" y="5416447"/>
              <a:ext cx="380193"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p>
          </p:txBody>
        </p:sp>
        <p:sp>
          <p:nvSpPr>
            <p:cNvPr id="25" name="Rectangle 24">
              <a:extLst>
                <a:ext uri="{FF2B5EF4-FFF2-40B4-BE49-F238E27FC236}">
                  <a16:creationId xmlns:a16="http://schemas.microsoft.com/office/drawing/2014/main" id="{9643AADD-F6FA-4E9A-BBED-20EC78D6760D}"/>
                </a:ext>
              </a:extLst>
            </p:cNvPr>
            <p:cNvSpPr/>
            <p:nvPr/>
          </p:nvSpPr>
          <p:spPr bwMode="auto">
            <a:xfrm>
              <a:off x="5943528" y="5416447"/>
              <a:ext cx="380193"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p>
          </p:txBody>
        </p:sp>
        <p:sp>
          <p:nvSpPr>
            <p:cNvPr id="26" name="Rectangle 25">
              <a:extLst>
                <a:ext uri="{FF2B5EF4-FFF2-40B4-BE49-F238E27FC236}">
                  <a16:creationId xmlns:a16="http://schemas.microsoft.com/office/drawing/2014/main" id="{5E53B593-F6F2-4635-9153-EB1F202B86D1}"/>
                </a:ext>
              </a:extLst>
            </p:cNvPr>
            <p:cNvSpPr/>
            <p:nvPr/>
          </p:nvSpPr>
          <p:spPr bwMode="auto">
            <a:xfrm>
              <a:off x="6323720" y="5416447"/>
              <a:ext cx="380193"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p>
          </p:txBody>
        </p:sp>
        <p:sp>
          <p:nvSpPr>
            <p:cNvPr id="27" name="Rectangle 26">
              <a:extLst>
                <a:ext uri="{FF2B5EF4-FFF2-40B4-BE49-F238E27FC236}">
                  <a16:creationId xmlns:a16="http://schemas.microsoft.com/office/drawing/2014/main" id="{D0A8B398-1512-4412-82D2-A231759C70D0}"/>
                </a:ext>
              </a:extLst>
            </p:cNvPr>
            <p:cNvSpPr/>
            <p:nvPr/>
          </p:nvSpPr>
          <p:spPr bwMode="auto">
            <a:xfrm>
              <a:off x="6695402" y="5416447"/>
              <a:ext cx="380193" cy="293687"/>
            </a:xfrm>
            <a:prstGeom prst="rect">
              <a:avLst/>
            </a:prstGeom>
            <a:solidFill>
              <a:schemeClr val="accent3">
                <a:lumMod val="40000"/>
                <a:lumOff val="60000"/>
              </a:schemeClr>
            </a:solidFill>
            <a:ln w="1270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endParaRPr lang="en-GB" b="0" dirty="0"/>
            </a:p>
          </p:txBody>
        </p:sp>
        <p:sp>
          <p:nvSpPr>
            <p:cNvPr id="28" name="Rectangle 27">
              <a:extLst>
                <a:ext uri="{FF2B5EF4-FFF2-40B4-BE49-F238E27FC236}">
                  <a16:creationId xmlns:a16="http://schemas.microsoft.com/office/drawing/2014/main" id="{A72355BB-A446-4EFC-AD9C-F1F2604044A0}"/>
                </a:ext>
              </a:extLst>
            </p:cNvPr>
            <p:cNvSpPr/>
            <p:nvPr/>
          </p:nvSpPr>
          <p:spPr bwMode="auto">
            <a:xfrm>
              <a:off x="7075595" y="5416447"/>
              <a:ext cx="380193" cy="293687"/>
            </a:xfrm>
            <a:prstGeom prst="rect">
              <a:avLst/>
            </a:prstGeom>
            <a:solidFill>
              <a:schemeClr val="accent1">
                <a:lumMod val="20000"/>
                <a:lumOff val="80000"/>
              </a:schemeClr>
            </a:solidFill>
            <a:ln w="1270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endParaRPr lang="en-GB" b="0" dirty="0"/>
            </a:p>
          </p:txBody>
        </p:sp>
        <p:sp>
          <p:nvSpPr>
            <p:cNvPr id="29" name="Rectangle 28">
              <a:extLst>
                <a:ext uri="{FF2B5EF4-FFF2-40B4-BE49-F238E27FC236}">
                  <a16:creationId xmlns:a16="http://schemas.microsoft.com/office/drawing/2014/main" id="{AC97A34E-FC72-4008-90DB-853F04377F02}"/>
                </a:ext>
              </a:extLst>
            </p:cNvPr>
            <p:cNvSpPr/>
            <p:nvPr/>
          </p:nvSpPr>
          <p:spPr bwMode="auto">
            <a:xfrm>
              <a:off x="1420936" y="5414859"/>
              <a:ext cx="6034852" cy="293688"/>
            </a:xfrm>
            <a:prstGeom prst="rect">
              <a:avLst/>
            </a:prstGeom>
            <a:noFill/>
            <a:ln w="1270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endParaRPr lang="en-GB" dirty="0"/>
            </a:p>
          </p:txBody>
        </p:sp>
      </p:grpSp>
      <p:sp>
        <p:nvSpPr>
          <p:cNvPr id="30" name="TextBox 156">
            <a:extLst>
              <a:ext uri="{FF2B5EF4-FFF2-40B4-BE49-F238E27FC236}">
                <a16:creationId xmlns:a16="http://schemas.microsoft.com/office/drawing/2014/main" id="{1B71648B-FDB8-42B1-8DDF-5A43A5731097}"/>
              </a:ext>
            </a:extLst>
          </p:cNvPr>
          <p:cNvSpPr txBox="1">
            <a:spLocks noChangeArrowheads="1"/>
          </p:cNvSpPr>
          <p:nvPr/>
        </p:nvSpPr>
        <p:spPr bwMode="auto">
          <a:xfrm>
            <a:off x="10145454" y="4116389"/>
            <a:ext cx="14493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b="0" dirty="0"/>
              <a:t>Timer_IRQ</a:t>
            </a:r>
          </a:p>
        </p:txBody>
      </p:sp>
      <p:cxnSp>
        <p:nvCxnSpPr>
          <p:cNvPr id="31" name="Straight Arrow Connector 30">
            <a:extLst>
              <a:ext uri="{FF2B5EF4-FFF2-40B4-BE49-F238E27FC236}">
                <a16:creationId xmlns:a16="http://schemas.microsoft.com/office/drawing/2014/main" id="{2E55E59F-38CE-48E6-8254-17D2D969A0BD}"/>
              </a:ext>
            </a:extLst>
          </p:cNvPr>
          <p:cNvCxnSpPr/>
          <p:nvPr/>
        </p:nvCxnSpPr>
        <p:spPr bwMode="auto">
          <a:xfrm>
            <a:off x="11108160" y="4405313"/>
            <a:ext cx="0" cy="298450"/>
          </a:xfrm>
          <a:prstGeom prst="straightConnector1">
            <a:avLst/>
          </a:prstGeom>
          <a:noFill/>
          <a:ln w="19050" cap="flat" cmpd="sng" algn="ctr">
            <a:solidFill>
              <a:schemeClr val="tx1">
                <a:lumMod val="75000"/>
                <a:lumOff val="25000"/>
              </a:schemeClr>
            </a:solidFill>
            <a:prstDash val="solid"/>
            <a:round/>
            <a:headEnd type="none" w="med" len="med"/>
            <a:tailEnd type="triangle" w="lg" len="lg"/>
          </a:ln>
          <a:effectLst/>
        </p:spPr>
      </p:cxnSp>
      <p:sp>
        <p:nvSpPr>
          <p:cNvPr id="32" name="TextBox 156">
            <a:extLst>
              <a:ext uri="{FF2B5EF4-FFF2-40B4-BE49-F238E27FC236}">
                <a16:creationId xmlns:a16="http://schemas.microsoft.com/office/drawing/2014/main" id="{5639B7EC-04ED-4EA1-A235-7BB0D0D3E709}"/>
              </a:ext>
            </a:extLst>
          </p:cNvPr>
          <p:cNvSpPr txBox="1">
            <a:spLocks noChangeArrowheads="1"/>
          </p:cNvSpPr>
          <p:nvPr/>
        </p:nvSpPr>
        <p:spPr bwMode="auto">
          <a:xfrm>
            <a:off x="10041776" y="5229226"/>
            <a:ext cx="158476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b="0" dirty="0"/>
              <a:t>UART_IRQ</a:t>
            </a:r>
          </a:p>
        </p:txBody>
      </p:sp>
      <p:cxnSp>
        <p:nvCxnSpPr>
          <p:cNvPr id="33" name="Straight Arrow Connector 32">
            <a:extLst>
              <a:ext uri="{FF2B5EF4-FFF2-40B4-BE49-F238E27FC236}">
                <a16:creationId xmlns:a16="http://schemas.microsoft.com/office/drawing/2014/main" id="{11FA22EE-9017-4860-BD86-EB16D73D3C2E}"/>
              </a:ext>
            </a:extLst>
          </p:cNvPr>
          <p:cNvCxnSpPr/>
          <p:nvPr/>
        </p:nvCxnSpPr>
        <p:spPr bwMode="auto">
          <a:xfrm flipV="1">
            <a:off x="10830985" y="5000626"/>
            <a:ext cx="0" cy="252413"/>
          </a:xfrm>
          <a:prstGeom prst="straightConnector1">
            <a:avLst/>
          </a:prstGeom>
          <a:noFill/>
          <a:ln w="19050" cap="flat" cmpd="sng" algn="ctr">
            <a:solidFill>
              <a:schemeClr val="tx1">
                <a:lumMod val="75000"/>
                <a:lumOff val="25000"/>
              </a:schemeClr>
            </a:solidFill>
            <a:prstDash val="solid"/>
            <a:round/>
            <a:headEnd type="none" w="med" len="med"/>
            <a:tailEnd type="triangle" w="lg" len="lg"/>
          </a:ln>
          <a:effectLst/>
        </p:spPr>
      </p:cxnSp>
      <p:sp>
        <p:nvSpPr>
          <p:cNvPr id="34" name="TextBox 156">
            <a:extLst>
              <a:ext uri="{FF2B5EF4-FFF2-40B4-BE49-F238E27FC236}">
                <a16:creationId xmlns:a16="http://schemas.microsoft.com/office/drawing/2014/main" id="{7397D565-ABD1-4D4D-800B-D9FAE4E455D3}"/>
              </a:ext>
            </a:extLst>
          </p:cNvPr>
          <p:cNvSpPr txBox="1">
            <a:spLocks noChangeArrowheads="1"/>
          </p:cNvSpPr>
          <p:nvPr/>
        </p:nvSpPr>
        <p:spPr bwMode="auto">
          <a:xfrm>
            <a:off x="7760901" y="5011739"/>
            <a:ext cx="2598251"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b="0" dirty="0"/>
              <a:t>Processor_IRQ [15:0]</a:t>
            </a:r>
          </a:p>
        </p:txBody>
      </p:sp>
      <p:sp>
        <p:nvSpPr>
          <p:cNvPr id="35" name="TextBox 156">
            <a:extLst>
              <a:ext uri="{FF2B5EF4-FFF2-40B4-BE49-F238E27FC236}">
                <a16:creationId xmlns:a16="http://schemas.microsoft.com/office/drawing/2014/main" id="{1C4C97CC-CD8F-4D95-A99B-4786FB183CEA}"/>
              </a:ext>
            </a:extLst>
          </p:cNvPr>
          <p:cNvSpPr txBox="1">
            <a:spLocks noChangeArrowheads="1"/>
          </p:cNvSpPr>
          <p:nvPr/>
        </p:nvSpPr>
        <p:spPr bwMode="auto">
          <a:xfrm>
            <a:off x="1250463" y="4367214"/>
            <a:ext cx="2388783" cy="307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b="0" dirty="0"/>
              <a:t>Processor_IRQ</a:t>
            </a:r>
          </a:p>
        </p:txBody>
      </p:sp>
    </p:spTree>
    <p:extLst>
      <p:ext uri="{BB962C8B-B14F-4D97-AF65-F5344CB8AC3E}">
        <p14:creationId xmlns:p14="http://schemas.microsoft.com/office/powerpoint/2010/main" val="9790118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GB" dirty="0"/>
              <a:t>Enable Interrupts in Software</a:t>
            </a:r>
            <a:endParaRPr lang="en-US" dirty="0"/>
          </a:p>
        </p:txBody>
      </p:sp>
      <p:sp>
        <p:nvSpPr>
          <p:cNvPr id="29699" name="Content Placeholder 18">
            <a:extLst>
              <a:ext uri="{FF2B5EF4-FFF2-40B4-BE49-F238E27FC236}">
                <a16:creationId xmlns:a16="http://schemas.microsoft.com/office/drawing/2014/main" id="{52EB3C3E-30C4-4EFE-A0AE-51FDB62B17F2}"/>
              </a:ext>
            </a:extLst>
          </p:cNvPr>
          <p:cNvSpPr>
            <a:spLocks noGrp="1" noChangeArrowheads="1"/>
          </p:cNvSpPr>
          <p:nvPr>
            <p:ph idx="1"/>
          </p:nvPr>
        </p:nvSpPr>
        <p:spPr bwMode="auto">
          <a:xfrm>
            <a:off x="492124" y="1055688"/>
            <a:ext cx="11180763" cy="4086225"/>
          </a:xfrm>
        </p:spPr>
        <p:txBody>
          <a:bodyPr wrap="square" numCol="1" anchor="t" anchorCtr="0" compatLnSpc="1">
            <a:prstTxWarp prst="textNoShape">
              <a:avLst/>
            </a:prstTxWarp>
          </a:bodyPr>
          <a:lstStyle/>
          <a:p>
            <a:pPr lvl="1"/>
            <a:r>
              <a:rPr lang="en-US" altLang="en-US" dirty="0">
                <a:ea typeface="ＭＳ Ｐゴシック" panose="020B0600070205080204" pitchFamily="34" charset="-128"/>
              </a:rPr>
              <a:t>Configure NVIC:</a:t>
            </a:r>
          </a:p>
          <a:p>
            <a:pPr lvl="2"/>
            <a:r>
              <a:rPr lang="en-US" dirty="0"/>
              <a:t>Set interrupt priority registers, for example:</a:t>
            </a:r>
          </a:p>
          <a:p>
            <a:pPr lvl="1"/>
            <a:endParaRPr lang="en-US" altLang="en-US" dirty="0">
              <a:ea typeface="ＭＳ Ｐゴシック" panose="020B0600070205080204" pitchFamily="34" charset="-128"/>
            </a:endParaRPr>
          </a:p>
          <a:p>
            <a:pPr lvl="1"/>
            <a:endParaRPr lang="en-US" altLang="en-US" dirty="0">
              <a:ea typeface="ＭＳ Ｐゴシック" panose="020B0600070205080204" pitchFamily="34" charset="-128"/>
            </a:endParaRPr>
          </a:p>
          <a:p>
            <a:pPr lvl="1"/>
            <a:endParaRPr lang="en-US" altLang="en-US" dirty="0">
              <a:ea typeface="ＭＳ Ｐゴシック" panose="020B0600070205080204" pitchFamily="34" charset="-128"/>
            </a:endParaRPr>
          </a:p>
          <a:p>
            <a:pPr lvl="1"/>
            <a:endParaRPr lang="en-US" altLang="en-US" dirty="0">
              <a:ea typeface="ＭＳ Ｐゴシック" panose="020B0600070205080204" pitchFamily="34" charset="-128"/>
            </a:endParaRPr>
          </a:p>
          <a:p>
            <a:pPr marL="506095" lvl="1" indent="0">
              <a:buNone/>
            </a:pPr>
            <a:endParaRPr lang="en-US" altLang="en-US" dirty="0">
              <a:ea typeface="ＭＳ Ｐゴシック" panose="020B0600070205080204" pitchFamily="34" charset="-128"/>
            </a:endParaRPr>
          </a:p>
          <a:p>
            <a:pPr lvl="2"/>
            <a:endParaRPr lang="en-US" dirty="0"/>
          </a:p>
          <a:p>
            <a:pPr lvl="2"/>
            <a:r>
              <a:rPr lang="en-US" dirty="0"/>
              <a:t>Set interrupt enable register, for example:</a:t>
            </a:r>
          </a:p>
          <a:p>
            <a:pPr lvl="2"/>
            <a:endParaRPr lang="en-US" dirty="0"/>
          </a:p>
          <a:p>
            <a:pPr lvl="1"/>
            <a:endParaRPr lang="en-US" dirty="0"/>
          </a:p>
          <a:p>
            <a:pPr marL="506095" lvl="1" indent="0">
              <a:buNone/>
            </a:pPr>
            <a:endParaRPr lang="en-US" dirty="0"/>
          </a:p>
          <a:p>
            <a:pPr lvl="1"/>
            <a:r>
              <a:rPr lang="en-IN" altLang="en-US" dirty="0">
                <a:ea typeface="ＭＳ Ｐゴシック" panose="020B0600070205080204" pitchFamily="34" charset="-128"/>
              </a:rPr>
              <a:t>Make sure PRIMASK register is zero:</a:t>
            </a:r>
            <a:endParaRPr lang="en-US" altLang="en-US" dirty="0">
              <a:ea typeface="ＭＳ Ｐゴシック" panose="020B0600070205080204" pitchFamily="34" charset="-128"/>
            </a:endParaRPr>
          </a:p>
          <a:p>
            <a:pPr lvl="2"/>
            <a:r>
              <a:rPr lang="en-IN" dirty="0"/>
              <a:t>Set to one will block all the interrupts, other than non-maskable interrupt (NMI) and the hard fault exception, for example:</a:t>
            </a:r>
            <a:endParaRPr lang="en-US" dirty="0"/>
          </a:p>
          <a:p>
            <a:pPr lvl="1"/>
            <a:endParaRPr lang="en-US" dirty="0"/>
          </a:p>
          <a:p>
            <a:pPr lvl="1"/>
            <a:endParaRPr lang="en-US" altLang="en-US" dirty="0">
              <a:ea typeface="ＭＳ Ｐゴシック" panose="020B0600070205080204" pitchFamily="34" charset="-128"/>
            </a:endParaRPr>
          </a:p>
        </p:txBody>
      </p:sp>
      <p:sp>
        <p:nvSpPr>
          <p:cNvPr id="5" name="Rectangle 4">
            <a:extLst>
              <a:ext uri="{FF2B5EF4-FFF2-40B4-BE49-F238E27FC236}">
                <a16:creationId xmlns:a16="http://schemas.microsoft.com/office/drawing/2014/main" id="{C37BF431-A7EF-4CC5-A13C-4C8E2104D050}"/>
              </a:ext>
            </a:extLst>
          </p:cNvPr>
          <p:cNvSpPr/>
          <p:nvPr/>
        </p:nvSpPr>
        <p:spPr bwMode="auto">
          <a:xfrm>
            <a:off x="1492039" y="1699084"/>
            <a:ext cx="9180931" cy="1549400"/>
          </a:xfrm>
          <a:prstGeom prst="rect">
            <a:avLst/>
          </a:prstGeom>
          <a:solidFill>
            <a:schemeClr val="accent5">
              <a:lumMod val="20000"/>
              <a:lumOff val="80000"/>
            </a:schemeClr>
          </a:solidFill>
          <a:ln w="1270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rot="0" spcFirstLastPara="0" vert="horz" wrap="none" lIns="360000" tIns="45720" rIns="36000" bIns="45720" numCol="1" spcCol="0" rtlCol="0" fromWordArt="0" anchor="ctr" anchorCtr="0" forceAA="0" compatLnSpc="1">
            <a:prstTxWarp prst="textNoShape">
              <a:avLst/>
            </a:prstTxWarp>
            <a:noAutofit/>
          </a:bodyPr>
          <a:lstStyle>
            <a:defPPr>
              <a:defRPr lang="en-GB"/>
            </a:defPPr>
            <a:lvl1pPr algn="l" rtl="0" fontAlgn="base">
              <a:spcBef>
                <a:spcPct val="0"/>
              </a:spcBef>
              <a:spcAft>
                <a:spcPct val="0"/>
              </a:spcAft>
              <a:defRPr sz="1400" b="1" kern="1200">
                <a:solidFill>
                  <a:srgbClr val="000000"/>
                </a:solidFill>
                <a:latin typeface="Arial" charset="0"/>
                <a:ea typeface="MS PGothic" pitchFamily="34" charset="-128"/>
                <a:cs typeface="Arial" charset="0"/>
              </a:defRPr>
            </a:lvl1pPr>
            <a:lvl2pPr marL="457200" algn="l" rtl="0" fontAlgn="base">
              <a:spcBef>
                <a:spcPct val="0"/>
              </a:spcBef>
              <a:spcAft>
                <a:spcPct val="0"/>
              </a:spcAft>
              <a:defRPr sz="1400" b="1" kern="1200">
                <a:solidFill>
                  <a:srgbClr val="000000"/>
                </a:solidFill>
                <a:latin typeface="Arial" charset="0"/>
                <a:ea typeface="MS PGothic" pitchFamily="34" charset="-128"/>
                <a:cs typeface="Arial" charset="0"/>
              </a:defRPr>
            </a:lvl2pPr>
            <a:lvl3pPr marL="914400" algn="l" rtl="0" fontAlgn="base">
              <a:spcBef>
                <a:spcPct val="0"/>
              </a:spcBef>
              <a:spcAft>
                <a:spcPct val="0"/>
              </a:spcAft>
              <a:defRPr sz="1400" b="1" kern="1200">
                <a:solidFill>
                  <a:srgbClr val="000000"/>
                </a:solidFill>
                <a:latin typeface="Arial" charset="0"/>
                <a:ea typeface="MS PGothic" pitchFamily="34" charset="-128"/>
                <a:cs typeface="Arial" charset="0"/>
              </a:defRPr>
            </a:lvl3pPr>
            <a:lvl4pPr marL="1371600" algn="l" rtl="0" fontAlgn="base">
              <a:spcBef>
                <a:spcPct val="0"/>
              </a:spcBef>
              <a:spcAft>
                <a:spcPct val="0"/>
              </a:spcAft>
              <a:defRPr sz="1400" b="1" kern="1200">
                <a:solidFill>
                  <a:srgbClr val="000000"/>
                </a:solidFill>
                <a:latin typeface="Arial" charset="0"/>
                <a:ea typeface="MS PGothic" pitchFamily="34" charset="-128"/>
                <a:cs typeface="Arial" charset="0"/>
              </a:defRPr>
            </a:lvl4pPr>
            <a:lvl5pPr marL="1828800" algn="l" rtl="0" fontAlgn="base">
              <a:spcBef>
                <a:spcPct val="0"/>
              </a:spcBef>
              <a:spcAft>
                <a:spcPct val="0"/>
              </a:spcAft>
              <a:defRPr sz="1400" b="1" kern="1200">
                <a:solidFill>
                  <a:srgbClr val="000000"/>
                </a:solidFill>
                <a:latin typeface="Arial" charset="0"/>
                <a:ea typeface="MS PGothic" pitchFamily="34" charset="-128"/>
                <a:cs typeface="Arial" charset="0"/>
              </a:defRPr>
            </a:lvl5pPr>
            <a:lvl6pPr marL="2286000" algn="l" defTabSz="914400" rtl="0" eaLnBrk="1" latinLnBrk="0" hangingPunct="1">
              <a:defRPr sz="1400" b="1" kern="1200">
                <a:solidFill>
                  <a:srgbClr val="000000"/>
                </a:solidFill>
                <a:latin typeface="Arial" charset="0"/>
                <a:ea typeface="MS PGothic" pitchFamily="34" charset="-128"/>
                <a:cs typeface="Arial" charset="0"/>
              </a:defRPr>
            </a:lvl6pPr>
            <a:lvl7pPr marL="2743200" algn="l" defTabSz="914400" rtl="0" eaLnBrk="1" latinLnBrk="0" hangingPunct="1">
              <a:defRPr sz="1400" b="1" kern="1200">
                <a:solidFill>
                  <a:srgbClr val="000000"/>
                </a:solidFill>
                <a:latin typeface="Arial" charset="0"/>
                <a:ea typeface="MS PGothic" pitchFamily="34" charset="-128"/>
                <a:cs typeface="Arial" charset="0"/>
              </a:defRPr>
            </a:lvl7pPr>
            <a:lvl8pPr marL="3200400" algn="l" defTabSz="914400" rtl="0" eaLnBrk="1" latinLnBrk="0" hangingPunct="1">
              <a:defRPr sz="1400" b="1" kern="1200">
                <a:solidFill>
                  <a:srgbClr val="000000"/>
                </a:solidFill>
                <a:latin typeface="Arial" charset="0"/>
                <a:ea typeface="MS PGothic" pitchFamily="34" charset="-128"/>
                <a:cs typeface="Arial" charset="0"/>
              </a:defRPr>
            </a:lvl8pPr>
            <a:lvl9pPr marL="3657600" algn="l" defTabSz="914400" rtl="0" eaLnBrk="1" latinLnBrk="0" hangingPunct="1">
              <a:defRPr sz="1400" b="1" kern="1200">
                <a:solidFill>
                  <a:srgbClr val="000000"/>
                </a:solidFill>
                <a:latin typeface="Arial" charset="0"/>
                <a:ea typeface="MS PGothic" pitchFamily="34" charset="-128"/>
                <a:cs typeface="Arial" charset="0"/>
              </a:defRPr>
            </a:lvl9pPr>
          </a:lstStyle>
          <a:p>
            <a:pPr marL="0" indent="0">
              <a:buFont typeface="Wingdings" pitchFamily="2" charset="2"/>
              <a:buNone/>
              <a:defRPr/>
            </a:pPr>
            <a:r>
              <a:rPr lang="en-GB" b="0" dirty="0"/>
              <a:t>LDR	R0, =0xE000E400	: Address of priority0 register</a:t>
            </a:r>
          </a:p>
          <a:p>
            <a:pPr marL="0" indent="0">
              <a:buFont typeface="Wingdings" pitchFamily="2" charset="2"/>
              <a:buNone/>
              <a:defRPr/>
            </a:pPr>
            <a:r>
              <a:rPr lang="en-GB" b="0" dirty="0"/>
              <a:t>LDR	R1, [R0]		: Get priority0 register</a:t>
            </a:r>
          </a:p>
          <a:p>
            <a:pPr marL="0" indent="0">
              <a:buFont typeface="Wingdings" pitchFamily="2" charset="2"/>
              <a:buNone/>
              <a:defRPr/>
            </a:pPr>
            <a:r>
              <a:rPr lang="en-GB" b="0" dirty="0"/>
              <a:t>MOVS	R2, #0xFF		: Byte mask </a:t>
            </a:r>
          </a:p>
          <a:p>
            <a:pPr marL="0" indent="0">
              <a:buFont typeface="Wingdings" pitchFamily="2" charset="2"/>
              <a:buNone/>
              <a:defRPr/>
            </a:pPr>
            <a:r>
              <a:rPr lang="en-GB" b="0" dirty="0"/>
              <a:t>BICS	R1, R1, R2		: R1= R1 AND (Not (0x000000FF))</a:t>
            </a:r>
          </a:p>
          <a:p>
            <a:pPr marL="0" indent="0">
              <a:buFont typeface="Wingdings" pitchFamily="2" charset="2"/>
              <a:buNone/>
              <a:defRPr/>
            </a:pPr>
            <a:r>
              <a:rPr lang="en-GB" b="0" dirty="0"/>
              <a:t>MOVS	R2, #0x40		: Priority level</a:t>
            </a:r>
          </a:p>
          <a:p>
            <a:pPr marL="0" indent="0">
              <a:buFont typeface="Wingdings" pitchFamily="2" charset="2"/>
              <a:buNone/>
              <a:defRPr/>
            </a:pPr>
            <a:r>
              <a:rPr lang="en-GB" b="0" dirty="0"/>
              <a:t>ORRS	R1, R1, R2		: Update the value of priority register</a:t>
            </a:r>
          </a:p>
          <a:p>
            <a:pPr marL="0" indent="0">
              <a:buFont typeface="Wingdings" pitchFamily="2" charset="2"/>
              <a:buNone/>
              <a:defRPr/>
            </a:pPr>
            <a:r>
              <a:rPr lang="en-GB" b="0" dirty="0"/>
              <a:t>STR	R1, [R0] 		: Write back the priority register</a:t>
            </a:r>
          </a:p>
        </p:txBody>
      </p:sp>
      <p:sp>
        <p:nvSpPr>
          <p:cNvPr id="6" name="Rectangle 5">
            <a:extLst>
              <a:ext uri="{FF2B5EF4-FFF2-40B4-BE49-F238E27FC236}">
                <a16:creationId xmlns:a16="http://schemas.microsoft.com/office/drawing/2014/main" id="{3F567FC4-C927-4104-AAE9-BAF3545B0181}"/>
              </a:ext>
            </a:extLst>
          </p:cNvPr>
          <p:cNvSpPr/>
          <p:nvPr/>
        </p:nvSpPr>
        <p:spPr bwMode="auto">
          <a:xfrm>
            <a:off x="1505534" y="3793580"/>
            <a:ext cx="9180931" cy="730377"/>
          </a:xfrm>
          <a:prstGeom prst="rect">
            <a:avLst/>
          </a:prstGeom>
          <a:solidFill>
            <a:schemeClr val="accent5">
              <a:lumMod val="20000"/>
              <a:lumOff val="80000"/>
            </a:schemeClr>
          </a:solidFill>
          <a:ln w="1270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rot="0" spcFirstLastPara="0" vert="horz" wrap="none" lIns="360000" tIns="45720" rIns="36000" bIns="45720" numCol="1" spcCol="0" rtlCol="0" fromWordArt="0" anchor="ctr" anchorCtr="0" forceAA="0" compatLnSpc="1">
            <a:prstTxWarp prst="textNoShape">
              <a:avLst/>
            </a:prstTxWarp>
            <a:noAutofit/>
          </a:bodyPr>
          <a:lstStyle>
            <a:defPPr>
              <a:defRPr lang="en-GB"/>
            </a:defPPr>
            <a:lvl1pPr algn="l" rtl="0" fontAlgn="base">
              <a:spcBef>
                <a:spcPct val="0"/>
              </a:spcBef>
              <a:spcAft>
                <a:spcPct val="0"/>
              </a:spcAft>
              <a:defRPr sz="1400" b="1" kern="1200">
                <a:solidFill>
                  <a:srgbClr val="000000"/>
                </a:solidFill>
                <a:latin typeface="Arial" charset="0"/>
                <a:ea typeface="MS PGothic" pitchFamily="34" charset="-128"/>
                <a:cs typeface="Arial" charset="0"/>
              </a:defRPr>
            </a:lvl1pPr>
            <a:lvl2pPr marL="457200" algn="l" rtl="0" fontAlgn="base">
              <a:spcBef>
                <a:spcPct val="0"/>
              </a:spcBef>
              <a:spcAft>
                <a:spcPct val="0"/>
              </a:spcAft>
              <a:defRPr sz="1400" b="1" kern="1200">
                <a:solidFill>
                  <a:srgbClr val="000000"/>
                </a:solidFill>
                <a:latin typeface="Arial" charset="0"/>
                <a:ea typeface="MS PGothic" pitchFamily="34" charset="-128"/>
                <a:cs typeface="Arial" charset="0"/>
              </a:defRPr>
            </a:lvl2pPr>
            <a:lvl3pPr marL="914400" algn="l" rtl="0" fontAlgn="base">
              <a:spcBef>
                <a:spcPct val="0"/>
              </a:spcBef>
              <a:spcAft>
                <a:spcPct val="0"/>
              </a:spcAft>
              <a:defRPr sz="1400" b="1" kern="1200">
                <a:solidFill>
                  <a:srgbClr val="000000"/>
                </a:solidFill>
                <a:latin typeface="Arial" charset="0"/>
                <a:ea typeface="MS PGothic" pitchFamily="34" charset="-128"/>
                <a:cs typeface="Arial" charset="0"/>
              </a:defRPr>
            </a:lvl3pPr>
            <a:lvl4pPr marL="1371600" algn="l" rtl="0" fontAlgn="base">
              <a:spcBef>
                <a:spcPct val="0"/>
              </a:spcBef>
              <a:spcAft>
                <a:spcPct val="0"/>
              </a:spcAft>
              <a:defRPr sz="1400" b="1" kern="1200">
                <a:solidFill>
                  <a:srgbClr val="000000"/>
                </a:solidFill>
                <a:latin typeface="Arial" charset="0"/>
                <a:ea typeface="MS PGothic" pitchFamily="34" charset="-128"/>
                <a:cs typeface="Arial" charset="0"/>
              </a:defRPr>
            </a:lvl4pPr>
            <a:lvl5pPr marL="1828800" algn="l" rtl="0" fontAlgn="base">
              <a:spcBef>
                <a:spcPct val="0"/>
              </a:spcBef>
              <a:spcAft>
                <a:spcPct val="0"/>
              </a:spcAft>
              <a:defRPr sz="1400" b="1" kern="1200">
                <a:solidFill>
                  <a:srgbClr val="000000"/>
                </a:solidFill>
                <a:latin typeface="Arial" charset="0"/>
                <a:ea typeface="MS PGothic" pitchFamily="34" charset="-128"/>
                <a:cs typeface="Arial" charset="0"/>
              </a:defRPr>
            </a:lvl5pPr>
            <a:lvl6pPr marL="2286000" algn="l" defTabSz="914400" rtl="0" eaLnBrk="1" latinLnBrk="0" hangingPunct="1">
              <a:defRPr sz="1400" b="1" kern="1200">
                <a:solidFill>
                  <a:srgbClr val="000000"/>
                </a:solidFill>
                <a:latin typeface="Arial" charset="0"/>
                <a:ea typeface="MS PGothic" pitchFamily="34" charset="-128"/>
                <a:cs typeface="Arial" charset="0"/>
              </a:defRPr>
            </a:lvl6pPr>
            <a:lvl7pPr marL="2743200" algn="l" defTabSz="914400" rtl="0" eaLnBrk="1" latinLnBrk="0" hangingPunct="1">
              <a:defRPr sz="1400" b="1" kern="1200">
                <a:solidFill>
                  <a:srgbClr val="000000"/>
                </a:solidFill>
                <a:latin typeface="Arial" charset="0"/>
                <a:ea typeface="MS PGothic" pitchFamily="34" charset="-128"/>
                <a:cs typeface="Arial" charset="0"/>
              </a:defRPr>
            </a:lvl7pPr>
            <a:lvl8pPr marL="3200400" algn="l" defTabSz="914400" rtl="0" eaLnBrk="1" latinLnBrk="0" hangingPunct="1">
              <a:defRPr sz="1400" b="1" kern="1200">
                <a:solidFill>
                  <a:srgbClr val="000000"/>
                </a:solidFill>
                <a:latin typeface="Arial" charset="0"/>
                <a:ea typeface="MS PGothic" pitchFamily="34" charset="-128"/>
                <a:cs typeface="Arial" charset="0"/>
              </a:defRPr>
            </a:lvl8pPr>
            <a:lvl9pPr marL="3657600" algn="l" defTabSz="914400" rtl="0" eaLnBrk="1" latinLnBrk="0" hangingPunct="1">
              <a:defRPr sz="1400" b="1" kern="1200">
                <a:solidFill>
                  <a:srgbClr val="000000"/>
                </a:solidFill>
                <a:latin typeface="Arial" charset="0"/>
                <a:ea typeface="MS PGothic" pitchFamily="34" charset="-128"/>
                <a:cs typeface="Arial" charset="0"/>
              </a:defRPr>
            </a:lvl9pPr>
          </a:lstStyle>
          <a:p>
            <a:pPr marL="0" indent="0">
              <a:buFont typeface="Wingdings" pitchFamily="2" charset="2"/>
              <a:buNone/>
              <a:defRPr/>
            </a:pPr>
            <a:r>
              <a:rPr lang="pt-BR" b="0" dirty="0"/>
              <a:t>LDR	R0, =0xE000E100	: NVIC Enable register</a:t>
            </a:r>
          </a:p>
          <a:p>
            <a:pPr marL="0" indent="0">
              <a:buFont typeface="Wingdings" pitchFamily="2" charset="2"/>
              <a:buNone/>
              <a:defRPr/>
            </a:pPr>
            <a:r>
              <a:rPr lang="pt-BR" b="0" dirty="0"/>
              <a:t>MOVS	R1, #0x1		: Interrupt #0</a:t>
            </a:r>
          </a:p>
          <a:p>
            <a:pPr marL="0" indent="0">
              <a:buFont typeface="Wingdings" pitchFamily="2" charset="2"/>
              <a:buNone/>
              <a:defRPr/>
            </a:pPr>
            <a:r>
              <a:rPr lang="pt-BR" b="0" dirty="0"/>
              <a:t>STR	R1, [R0] 		: Enable interrupt #0</a:t>
            </a:r>
          </a:p>
        </p:txBody>
      </p:sp>
      <p:sp>
        <p:nvSpPr>
          <p:cNvPr id="7" name="Rectangle 6">
            <a:extLst>
              <a:ext uri="{FF2B5EF4-FFF2-40B4-BE49-F238E27FC236}">
                <a16:creationId xmlns:a16="http://schemas.microsoft.com/office/drawing/2014/main" id="{B0C908D0-180B-4B95-971A-E2EFE1038291}"/>
              </a:ext>
            </a:extLst>
          </p:cNvPr>
          <p:cNvSpPr/>
          <p:nvPr/>
        </p:nvSpPr>
        <p:spPr bwMode="auto">
          <a:xfrm>
            <a:off x="1505534" y="5529827"/>
            <a:ext cx="9180931" cy="558800"/>
          </a:xfrm>
          <a:prstGeom prst="rect">
            <a:avLst/>
          </a:prstGeom>
          <a:solidFill>
            <a:schemeClr val="accent5">
              <a:lumMod val="20000"/>
              <a:lumOff val="80000"/>
            </a:schemeClr>
          </a:solidFill>
          <a:ln w="1270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rot="0" spcFirstLastPara="0" vert="horz" wrap="none" lIns="360000" tIns="45720" rIns="36000" bIns="45720" numCol="1" spcCol="0" rtlCol="0" fromWordArt="0" anchor="ctr" anchorCtr="0" forceAA="0" compatLnSpc="1">
            <a:prstTxWarp prst="textNoShape">
              <a:avLst/>
            </a:prstTxWarp>
            <a:noAutofit/>
          </a:bodyPr>
          <a:lstStyle>
            <a:defPPr>
              <a:defRPr lang="en-GB"/>
            </a:defPPr>
            <a:lvl1pPr algn="l" rtl="0" fontAlgn="base">
              <a:spcBef>
                <a:spcPct val="0"/>
              </a:spcBef>
              <a:spcAft>
                <a:spcPct val="0"/>
              </a:spcAft>
              <a:defRPr sz="1400" b="1" kern="1200">
                <a:solidFill>
                  <a:srgbClr val="000000"/>
                </a:solidFill>
                <a:latin typeface="Arial" charset="0"/>
                <a:ea typeface="MS PGothic" pitchFamily="34" charset="-128"/>
                <a:cs typeface="Arial" charset="0"/>
              </a:defRPr>
            </a:lvl1pPr>
            <a:lvl2pPr marL="457200" algn="l" rtl="0" fontAlgn="base">
              <a:spcBef>
                <a:spcPct val="0"/>
              </a:spcBef>
              <a:spcAft>
                <a:spcPct val="0"/>
              </a:spcAft>
              <a:defRPr sz="1400" b="1" kern="1200">
                <a:solidFill>
                  <a:srgbClr val="000000"/>
                </a:solidFill>
                <a:latin typeface="Arial" charset="0"/>
                <a:ea typeface="MS PGothic" pitchFamily="34" charset="-128"/>
                <a:cs typeface="Arial" charset="0"/>
              </a:defRPr>
            </a:lvl2pPr>
            <a:lvl3pPr marL="914400" algn="l" rtl="0" fontAlgn="base">
              <a:spcBef>
                <a:spcPct val="0"/>
              </a:spcBef>
              <a:spcAft>
                <a:spcPct val="0"/>
              </a:spcAft>
              <a:defRPr sz="1400" b="1" kern="1200">
                <a:solidFill>
                  <a:srgbClr val="000000"/>
                </a:solidFill>
                <a:latin typeface="Arial" charset="0"/>
                <a:ea typeface="MS PGothic" pitchFamily="34" charset="-128"/>
                <a:cs typeface="Arial" charset="0"/>
              </a:defRPr>
            </a:lvl3pPr>
            <a:lvl4pPr marL="1371600" algn="l" rtl="0" fontAlgn="base">
              <a:spcBef>
                <a:spcPct val="0"/>
              </a:spcBef>
              <a:spcAft>
                <a:spcPct val="0"/>
              </a:spcAft>
              <a:defRPr sz="1400" b="1" kern="1200">
                <a:solidFill>
                  <a:srgbClr val="000000"/>
                </a:solidFill>
                <a:latin typeface="Arial" charset="0"/>
                <a:ea typeface="MS PGothic" pitchFamily="34" charset="-128"/>
                <a:cs typeface="Arial" charset="0"/>
              </a:defRPr>
            </a:lvl4pPr>
            <a:lvl5pPr marL="1828800" algn="l" rtl="0" fontAlgn="base">
              <a:spcBef>
                <a:spcPct val="0"/>
              </a:spcBef>
              <a:spcAft>
                <a:spcPct val="0"/>
              </a:spcAft>
              <a:defRPr sz="1400" b="1" kern="1200">
                <a:solidFill>
                  <a:srgbClr val="000000"/>
                </a:solidFill>
                <a:latin typeface="Arial" charset="0"/>
                <a:ea typeface="MS PGothic" pitchFamily="34" charset="-128"/>
                <a:cs typeface="Arial" charset="0"/>
              </a:defRPr>
            </a:lvl5pPr>
            <a:lvl6pPr marL="2286000" algn="l" defTabSz="914400" rtl="0" eaLnBrk="1" latinLnBrk="0" hangingPunct="1">
              <a:defRPr sz="1400" b="1" kern="1200">
                <a:solidFill>
                  <a:srgbClr val="000000"/>
                </a:solidFill>
                <a:latin typeface="Arial" charset="0"/>
                <a:ea typeface="MS PGothic" pitchFamily="34" charset="-128"/>
                <a:cs typeface="Arial" charset="0"/>
              </a:defRPr>
            </a:lvl6pPr>
            <a:lvl7pPr marL="2743200" algn="l" defTabSz="914400" rtl="0" eaLnBrk="1" latinLnBrk="0" hangingPunct="1">
              <a:defRPr sz="1400" b="1" kern="1200">
                <a:solidFill>
                  <a:srgbClr val="000000"/>
                </a:solidFill>
                <a:latin typeface="Arial" charset="0"/>
                <a:ea typeface="MS PGothic" pitchFamily="34" charset="-128"/>
                <a:cs typeface="Arial" charset="0"/>
              </a:defRPr>
            </a:lvl7pPr>
            <a:lvl8pPr marL="3200400" algn="l" defTabSz="914400" rtl="0" eaLnBrk="1" latinLnBrk="0" hangingPunct="1">
              <a:defRPr sz="1400" b="1" kern="1200">
                <a:solidFill>
                  <a:srgbClr val="000000"/>
                </a:solidFill>
                <a:latin typeface="Arial" charset="0"/>
                <a:ea typeface="MS PGothic" pitchFamily="34" charset="-128"/>
                <a:cs typeface="Arial" charset="0"/>
              </a:defRPr>
            </a:lvl8pPr>
            <a:lvl9pPr marL="3657600" algn="l" defTabSz="914400" rtl="0" eaLnBrk="1" latinLnBrk="0" hangingPunct="1">
              <a:defRPr sz="1400" b="1" kern="1200">
                <a:solidFill>
                  <a:srgbClr val="000000"/>
                </a:solidFill>
                <a:latin typeface="Arial" charset="0"/>
                <a:ea typeface="MS PGothic" pitchFamily="34" charset="-128"/>
                <a:cs typeface="Arial" charset="0"/>
              </a:defRPr>
            </a:lvl9pPr>
          </a:lstStyle>
          <a:p>
            <a:pPr marL="0" indent="0">
              <a:buFont typeface="Wingdings" pitchFamily="2" charset="2"/>
              <a:buNone/>
              <a:defRPr/>
            </a:pPr>
            <a:r>
              <a:rPr lang="pt-BR" b="0" dirty="0"/>
              <a:t>MOVS	R0, #0x0		: </a:t>
            </a:r>
          </a:p>
          <a:p>
            <a:pPr marL="0" indent="0">
              <a:buFont typeface="Wingdings" pitchFamily="2" charset="2"/>
              <a:buNone/>
              <a:defRPr/>
            </a:pPr>
            <a:r>
              <a:rPr lang="pt-BR" b="0" dirty="0"/>
              <a:t>MSR	PRIMASK,  R0	: Clear PRIMASK register</a:t>
            </a:r>
          </a:p>
        </p:txBody>
      </p:sp>
    </p:spTree>
    <p:extLst>
      <p:ext uri="{BB962C8B-B14F-4D97-AF65-F5344CB8AC3E}">
        <p14:creationId xmlns:p14="http://schemas.microsoft.com/office/powerpoint/2010/main" val="16323131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GB" dirty="0"/>
              <a:t>Entering an Exception Handler</a:t>
            </a:r>
            <a:endParaRPr lang="en-US" dirty="0"/>
          </a:p>
        </p:txBody>
      </p:sp>
      <p:sp>
        <p:nvSpPr>
          <p:cNvPr id="29699" name="Content Placeholder 18">
            <a:extLst>
              <a:ext uri="{FF2B5EF4-FFF2-40B4-BE49-F238E27FC236}">
                <a16:creationId xmlns:a16="http://schemas.microsoft.com/office/drawing/2014/main" id="{52EB3C3E-30C4-4EFE-A0AE-51FDB62B17F2}"/>
              </a:ext>
            </a:extLst>
          </p:cNvPr>
          <p:cNvSpPr>
            <a:spLocks noGrp="1" noChangeArrowheads="1"/>
          </p:cNvSpPr>
          <p:nvPr>
            <p:ph idx="1"/>
          </p:nvPr>
        </p:nvSpPr>
        <p:spPr bwMode="auto">
          <a:xfrm>
            <a:off x="492124" y="1169989"/>
            <a:ext cx="11180763" cy="3592512"/>
          </a:xfrm>
        </p:spPr>
        <p:txBody>
          <a:bodyPr wrap="square" numCol="1" anchor="t" anchorCtr="0" compatLnSpc="1">
            <a:prstTxWarp prst="textNoShape">
              <a:avLst/>
            </a:prstTxWarp>
          </a:bodyPr>
          <a:lstStyle/>
          <a:p>
            <a:pPr marL="457200" indent="-457200">
              <a:buFont typeface="+mj-lt"/>
              <a:buAutoNum type="arabicPeriod"/>
            </a:pPr>
            <a:r>
              <a:rPr lang="en-IN" altLang="en-US" dirty="0">
                <a:ea typeface="ＭＳ Ｐゴシック" panose="020B0600070205080204" pitchFamily="34" charset="-128"/>
              </a:rPr>
              <a:t>Finish current instruction (except for lengthy instructions)</a:t>
            </a:r>
          </a:p>
          <a:p>
            <a:pPr marL="457200" indent="-457200">
              <a:buFont typeface="+mj-lt"/>
              <a:buAutoNum type="arabicPeriod"/>
            </a:pPr>
            <a:r>
              <a:rPr lang="en-GB" dirty="0"/>
              <a:t>Look up the interrupt vector and branch to the entry address of the exception handler</a:t>
            </a:r>
          </a:p>
          <a:p>
            <a:pPr marL="457200" indent="-457200">
              <a:buFont typeface="+mj-lt"/>
              <a:buAutoNum type="arabicPeriod"/>
            </a:pPr>
            <a:r>
              <a:rPr lang="en-GB" dirty="0"/>
              <a:t>Push context onto current stack (MSP or PSP)</a:t>
            </a:r>
          </a:p>
          <a:p>
            <a:pPr marL="457200" indent="-457200">
              <a:buFont typeface="+mj-lt"/>
              <a:buAutoNum type="arabicPeriod"/>
            </a:pPr>
            <a:r>
              <a:rPr lang="en-GB" dirty="0"/>
              <a:t>Load PC with address of exception handler</a:t>
            </a:r>
          </a:p>
          <a:p>
            <a:pPr marL="457200" indent="-457200">
              <a:buFont typeface="+mj-lt"/>
              <a:buAutoNum type="arabicPeriod"/>
            </a:pPr>
            <a:r>
              <a:rPr lang="en-GB" dirty="0"/>
              <a:t>Load LR with EXC_RETURN code</a:t>
            </a:r>
          </a:p>
          <a:p>
            <a:pPr marL="457200" indent="-457200">
              <a:buFont typeface="+mj-lt"/>
              <a:buAutoNum type="arabicPeriod"/>
            </a:pPr>
            <a:r>
              <a:rPr lang="en-GB" dirty="0"/>
              <a:t>Load IPSR with exception number</a:t>
            </a:r>
          </a:p>
          <a:p>
            <a:pPr marL="457200" indent="-457200">
              <a:buFont typeface="+mj-lt"/>
              <a:buAutoNum type="arabicPeriod"/>
            </a:pPr>
            <a:r>
              <a:rPr lang="en-GB" dirty="0"/>
              <a:t>Start executing code of exception handler</a:t>
            </a:r>
            <a:endParaRPr lang="en-US" altLang="en-US" dirty="0">
              <a:ea typeface="ＭＳ Ｐゴシック" panose="020B0600070205080204" pitchFamily="34" charset="-128"/>
            </a:endParaRPr>
          </a:p>
          <a:p>
            <a:pPr lvl="1"/>
            <a:r>
              <a:rPr lang="en-IN" altLang="en-US" dirty="0">
                <a:ea typeface="ＭＳ Ｐゴシック" panose="020B0600070205080204" pitchFamily="34" charset="-128"/>
              </a:rPr>
              <a:t>Usually, there are 16 cycles from the exception request to execution of first instruction in the handler.</a:t>
            </a:r>
          </a:p>
          <a:p>
            <a:pPr lvl="1"/>
            <a:r>
              <a:rPr lang="en-IN" altLang="en-US" dirty="0">
                <a:ea typeface="ＭＳ Ｐゴシック" panose="020B0600070205080204" pitchFamily="34" charset="-128"/>
              </a:rPr>
              <a:t>The interrupt latency is the time delayed before entering an interrupt, which is an overhead that should be minimized.</a:t>
            </a:r>
            <a:endParaRPr lang="en-US" altLang="en-US" dirty="0">
              <a:ea typeface="ＭＳ Ｐゴシック" panose="020B0600070205080204" pitchFamily="34" charset="-128"/>
            </a:endParaRPr>
          </a:p>
        </p:txBody>
      </p:sp>
    </p:spTree>
    <p:extLst>
      <p:ext uri="{BB962C8B-B14F-4D97-AF65-F5344CB8AC3E}">
        <p14:creationId xmlns:p14="http://schemas.microsoft.com/office/powerpoint/2010/main" val="27114806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GB" dirty="0"/>
              <a:t>Exiting an Exception Handler</a:t>
            </a:r>
            <a:endParaRPr lang="en-US" dirty="0"/>
          </a:p>
        </p:txBody>
      </p:sp>
      <p:sp>
        <p:nvSpPr>
          <p:cNvPr id="29699" name="Content Placeholder 18">
            <a:extLst>
              <a:ext uri="{FF2B5EF4-FFF2-40B4-BE49-F238E27FC236}">
                <a16:creationId xmlns:a16="http://schemas.microsoft.com/office/drawing/2014/main" id="{52EB3C3E-30C4-4EFE-A0AE-51FDB62B17F2}"/>
              </a:ext>
            </a:extLst>
          </p:cNvPr>
          <p:cNvSpPr>
            <a:spLocks noGrp="1" noChangeArrowheads="1"/>
          </p:cNvSpPr>
          <p:nvPr>
            <p:ph idx="1"/>
          </p:nvPr>
        </p:nvSpPr>
        <p:spPr bwMode="auto">
          <a:xfrm>
            <a:off x="492125" y="1639888"/>
            <a:ext cx="11180763" cy="4086225"/>
          </a:xfrm>
        </p:spPr>
        <p:txBody>
          <a:bodyPr wrap="square" numCol="1" anchor="t" anchorCtr="0" compatLnSpc="1">
            <a:prstTxWarp prst="textNoShape">
              <a:avLst/>
            </a:prstTxWarp>
          </a:bodyPr>
          <a:lstStyle/>
          <a:p>
            <a:r>
              <a:rPr lang="en-GB" dirty="0"/>
              <a:t>Clear the interrupt request of the peripheral, as follows:</a:t>
            </a:r>
            <a:endParaRPr lang="en-US" altLang="en-US" dirty="0">
              <a:ea typeface="ＭＳ Ｐゴシック" panose="020B0600070205080204" pitchFamily="34" charset="-128"/>
            </a:endParaRPr>
          </a:p>
          <a:p>
            <a:pPr lvl="1"/>
            <a:r>
              <a:rPr lang="en-IN" altLang="en-US" dirty="0">
                <a:ea typeface="ＭＳ Ｐゴシック" panose="020B0600070205080204" pitchFamily="34" charset="-128"/>
              </a:rPr>
              <a:t>The timer can have a clear register, which is used to clear its interrupt request.</a:t>
            </a:r>
          </a:p>
          <a:p>
            <a:pPr lvl="1"/>
            <a:r>
              <a:rPr lang="en-IN" altLang="en-US" dirty="0">
                <a:ea typeface="ＭＳ Ｐゴシック" panose="020B0600070205080204" pitchFamily="34" charset="-128"/>
              </a:rPr>
              <a:t>Alternatively, the interrupt request can be automatically cleared by the peripheral itself under a certain condition; e.g., UART can clear its interrupt request after all data has been read out from its receiver FIFO.</a:t>
            </a:r>
          </a:p>
          <a:p>
            <a:r>
              <a:rPr lang="en-GB" dirty="0"/>
              <a:t>Context restoring; pop up the registers from the stack.</a:t>
            </a:r>
            <a:endParaRPr lang="en-US" altLang="en-US" dirty="0">
              <a:ea typeface="ＭＳ Ｐゴシック" panose="020B0600070205080204" pitchFamily="34" charset="-128"/>
            </a:endParaRPr>
          </a:p>
          <a:p>
            <a:r>
              <a:rPr lang="en-GB" dirty="0"/>
              <a:t>Update IPSR</a:t>
            </a:r>
            <a:endParaRPr lang="en-US" altLang="en-US" dirty="0">
              <a:ea typeface="ＭＳ Ｐゴシック" panose="020B0600070205080204" pitchFamily="34" charset="-128"/>
            </a:endParaRPr>
          </a:p>
          <a:p>
            <a:r>
              <a:rPr lang="en-GB" dirty="0"/>
              <a:t>Load PC with the return address</a:t>
            </a:r>
            <a:endParaRPr lang="en-US" altLang="en-US" dirty="0">
              <a:ea typeface="ＭＳ Ｐゴシック" panose="020B0600070205080204" pitchFamily="34" charset="-128"/>
            </a:endParaRPr>
          </a:p>
          <a:p>
            <a:r>
              <a:rPr lang="en-GB" dirty="0"/>
              <a:t>Continue executing code of the previous program</a:t>
            </a:r>
            <a:endParaRPr lang="en-US" altLang="en-US" dirty="0">
              <a:ea typeface="ＭＳ Ｐゴシック" panose="020B0600070205080204" pitchFamily="34" charset="-128"/>
            </a:endParaRPr>
          </a:p>
          <a:p>
            <a:pPr lvl="1"/>
            <a:endParaRPr lang="en-US" altLang="en-US" dirty="0">
              <a:ea typeface="ＭＳ Ｐゴシック" panose="020B0600070205080204" pitchFamily="34" charset="-128"/>
            </a:endParaRPr>
          </a:p>
        </p:txBody>
      </p:sp>
    </p:spTree>
    <p:extLst>
      <p:ext uri="{BB962C8B-B14F-4D97-AF65-F5344CB8AC3E}">
        <p14:creationId xmlns:p14="http://schemas.microsoft.com/office/powerpoint/2010/main" val="20491304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GB" dirty="0"/>
              <a:t>Module Syllabus</a:t>
            </a:r>
            <a:endParaRPr lang="en-US" dirty="0"/>
          </a:p>
        </p:txBody>
      </p:sp>
      <p:sp>
        <p:nvSpPr>
          <p:cNvPr id="29699" name="Content Placeholder 18">
            <a:extLst>
              <a:ext uri="{FF2B5EF4-FFF2-40B4-BE49-F238E27FC236}">
                <a16:creationId xmlns:a16="http://schemas.microsoft.com/office/drawing/2014/main" id="{52EB3C3E-30C4-4EFE-A0AE-51FDB62B17F2}"/>
              </a:ext>
            </a:extLst>
          </p:cNvPr>
          <p:cNvSpPr>
            <a:spLocks noGrp="1" noChangeArrowheads="1"/>
          </p:cNvSpPr>
          <p:nvPr>
            <p:ph idx="1"/>
          </p:nvPr>
        </p:nvSpPr>
        <p:spPr bwMode="auto">
          <a:xfrm>
            <a:off x="349250" y="1268413"/>
            <a:ext cx="11180763" cy="4086225"/>
          </a:xfrm>
        </p:spPr>
        <p:txBody>
          <a:bodyPr wrap="square" numCol="1" anchor="t" anchorCtr="0" compatLnSpc="1">
            <a:prstTxWarp prst="textNoShape">
              <a:avLst/>
            </a:prstTxWarp>
          </a:bodyPr>
          <a:lstStyle/>
          <a:p>
            <a:r>
              <a:rPr lang="en-GB" dirty="0"/>
              <a:t>General Principles of Processor Interruption Techniques</a:t>
            </a:r>
          </a:p>
          <a:p>
            <a:r>
              <a:rPr lang="en-GB" sz="2400" dirty="0"/>
              <a:t>Cortex-M0 Exception </a:t>
            </a:r>
            <a:r>
              <a:rPr lang="en-GB" dirty="0"/>
              <a:t>T</a:t>
            </a:r>
            <a:r>
              <a:rPr lang="en-GB" sz="2400" dirty="0"/>
              <a:t>ypes</a:t>
            </a:r>
            <a:endParaRPr lang="en-GB" dirty="0"/>
          </a:p>
          <a:p>
            <a:r>
              <a:rPr lang="en-GB" sz="2400" dirty="0"/>
              <a:t>Design and </a:t>
            </a:r>
            <a:r>
              <a:rPr lang="en-GB" dirty="0"/>
              <a:t>I</a:t>
            </a:r>
            <a:r>
              <a:rPr lang="en-GB" sz="2400" dirty="0"/>
              <a:t>mplementation of an Interrupt </a:t>
            </a:r>
            <a:r>
              <a:rPr lang="en-GB" dirty="0"/>
              <a:t>M</a:t>
            </a:r>
            <a:r>
              <a:rPr lang="en-GB" sz="2400" dirty="0"/>
              <a:t>echanism</a:t>
            </a:r>
          </a:p>
          <a:p>
            <a:pPr lvl="1"/>
            <a:r>
              <a:rPr lang="en-GB" dirty="0"/>
              <a:t>Integration with Timer</a:t>
            </a:r>
          </a:p>
          <a:p>
            <a:pPr lvl="1"/>
            <a:r>
              <a:rPr lang="en-GB" dirty="0"/>
              <a:t>Integration with UART</a:t>
            </a:r>
            <a:endParaRPr lang="en-US" altLang="en-US" dirty="0"/>
          </a:p>
        </p:txBody>
      </p:sp>
    </p:spTree>
    <p:extLst>
      <p:ext uri="{BB962C8B-B14F-4D97-AF65-F5344CB8AC3E}">
        <p14:creationId xmlns:p14="http://schemas.microsoft.com/office/powerpoint/2010/main" val="6979465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GB" dirty="0"/>
              <a:t>Building a System on a Chip (SoC)</a:t>
            </a:r>
            <a:endParaRPr lang="en-US" dirty="0"/>
          </a:p>
        </p:txBody>
      </p:sp>
      <p:sp>
        <p:nvSpPr>
          <p:cNvPr id="6" name="Rectangle 5">
            <a:extLst>
              <a:ext uri="{FF2B5EF4-FFF2-40B4-BE49-F238E27FC236}">
                <a16:creationId xmlns:a16="http://schemas.microsoft.com/office/drawing/2014/main" id="{D3A1C9B9-9FDB-46F5-8999-F56404BA1D1D}"/>
              </a:ext>
            </a:extLst>
          </p:cNvPr>
          <p:cNvSpPr/>
          <p:nvPr/>
        </p:nvSpPr>
        <p:spPr bwMode="auto">
          <a:xfrm>
            <a:off x="6980150" y="3879540"/>
            <a:ext cx="4183015" cy="993775"/>
          </a:xfrm>
          <a:prstGeom prst="rect">
            <a:avLst/>
          </a:prstGeom>
          <a:solidFill>
            <a:schemeClr val="accent5">
              <a:lumMod val="60000"/>
              <a:lumOff val="40000"/>
            </a:schemeClr>
          </a:solidFill>
          <a:ln w="19050" cap="flat" cmpd="sng" algn="ctr">
            <a:solidFill>
              <a:schemeClr val="tx1">
                <a:lumMod val="50000"/>
                <a:lumOff val="50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endParaRPr lang="en-GB" sz="1000" dirty="0">
              <a:cs typeface="Arial" charset="0"/>
            </a:endParaRPr>
          </a:p>
        </p:txBody>
      </p:sp>
      <p:sp>
        <p:nvSpPr>
          <p:cNvPr id="7" name="Rectangle 6">
            <a:extLst>
              <a:ext uri="{FF2B5EF4-FFF2-40B4-BE49-F238E27FC236}">
                <a16:creationId xmlns:a16="http://schemas.microsoft.com/office/drawing/2014/main" id="{363809D2-1E94-4073-BC3F-B72B0F8721AB}"/>
              </a:ext>
            </a:extLst>
          </p:cNvPr>
          <p:cNvSpPr/>
          <p:nvPr/>
        </p:nvSpPr>
        <p:spPr bwMode="auto">
          <a:xfrm>
            <a:off x="7130374" y="4439927"/>
            <a:ext cx="1127743" cy="347663"/>
          </a:xfrm>
          <a:prstGeom prst="rect">
            <a:avLst/>
          </a:prstGeom>
          <a:solidFill>
            <a:schemeClr val="bg1">
              <a:lumMod val="85000"/>
            </a:schemeClr>
          </a:solidFill>
          <a:ln w="19050" cap="flat" cmpd="sng" algn="ctr">
            <a:solidFill>
              <a:schemeClr val="tx1">
                <a:lumMod val="50000"/>
                <a:lumOff val="50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r>
              <a:rPr lang="en-GB" sz="1000" dirty="0">
                <a:cs typeface="Arial" charset="0"/>
              </a:rPr>
              <a:t>Memory</a:t>
            </a:r>
          </a:p>
        </p:txBody>
      </p:sp>
      <p:sp>
        <p:nvSpPr>
          <p:cNvPr id="8" name="Rectangle 7">
            <a:extLst>
              <a:ext uri="{FF2B5EF4-FFF2-40B4-BE49-F238E27FC236}">
                <a16:creationId xmlns:a16="http://schemas.microsoft.com/office/drawing/2014/main" id="{B71142AE-9518-4115-BA23-E6B5BEC49E8D}"/>
              </a:ext>
            </a:extLst>
          </p:cNvPr>
          <p:cNvSpPr/>
          <p:nvPr/>
        </p:nvSpPr>
        <p:spPr bwMode="auto">
          <a:xfrm>
            <a:off x="8550104" y="4439927"/>
            <a:ext cx="1127742" cy="347663"/>
          </a:xfrm>
          <a:prstGeom prst="rect">
            <a:avLst/>
          </a:prstGeom>
          <a:solidFill>
            <a:schemeClr val="bg1">
              <a:lumMod val="85000"/>
            </a:schemeClr>
          </a:solidFill>
          <a:ln w="19050" cap="flat" cmpd="sng" algn="ctr">
            <a:solidFill>
              <a:schemeClr val="tx1">
                <a:lumMod val="50000"/>
                <a:lumOff val="50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r>
              <a:rPr lang="en-GB" sz="1000" dirty="0">
                <a:cs typeface="Arial" charset="0"/>
              </a:rPr>
              <a:t>VGA</a:t>
            </a:r>
          </a:p>
          <a:p>
            <a:pPr algn="ctr">
              <a:defRPr/>
            </a:pPr>
            <a:r>
              <a:rPr lang="en-GB" sz="1000" dirty="0">
                <a:cs typeface="Arial" charset="0"/>
              </a:rPr>
              <a:t>Peripheral</a:t>
            </a:r>
          </a:p>
        </p:txBody>
      </p:sp>
      <p:sp>
        <p:nvSpPr>
          <p:cNvPr id="9" name="Rectangle 8">
            <a:extLst>
              <a:ext uri="{FF2B5EF4-FFF2-40B4-BE49-F238E27FC236}">
                <a16:creationId xmlns:a16="http://schemas.microsoft.com/office/drawing/2014/main" id="{CC605F3B-C992-422C-A8BE-D19EDE43AF7E}"/>
              </a:ext>
            </a:extLst>
          </p:cNvPr>
          <p:cNvSpPr/>
          <p:nvPr/>
        </p:nvSpPr>
        <p:spPr bwMode="auto">
          <a:xfrm>
            <a:off x="9925399" y="4439927"/>
            <a:ext cx="1125627" cy="347663"/>
          </a:xfrm>
          <a:prstGeom prst="rect">
            <a:avLst/>
          </a:prstGeom>
          <a:solidFill>
            <a:schemeClr val="bg1">
              <a:lumMod val="85000"/>
            </a:schemeClr>
          </a:solidFill>
          <a:ln w="19050" cap="flat" cmpd="sng" algn="ctr">
            <a:solidFill>
              <a:schemeClr val="tx1">
                <a:lumMod val="50000"/>
                <a:lumOff val="50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r>
              <a:rPr lang="en-GB" sz="1000" dirty="0">
                <a:cs typeface="Arial" charset="0"/>
              </a:rPr>
              <a:t>UART</a:t>
            </a:r>
          </a:p>
          <a:p>
            <a:pPr algn="ctr">
              <a:defRPr/>
            </a:pPr>
            <a:r>
              <a:rPr lang="en-GB" sz="1000" dirty="0">
                <a:cs typeface="Arial" charset="0"/>
              </a:rPr>
              <a:t>Peripheral</a:t>
            </a:r>
          </a:p>
        </p:txBody>
      </p:sp>
      <p:sp>
        <p:nvSpPr>
          <p:cNvPr id="10" name="Rectangle 9">
            <a:extLst>
              <a:ext uri="{FF2B5EF4-FFF2-40B4-BE49-F238E27FC236}">
                <a16:creationId xmlns:a16="http://schemas.microsoft.com/office/drawing/2014/main" id="{A79B3FFB-295C-4FBC-A057-377C427D8EB9}"/>
              </a:ext>
            </a:extLst>
          </p:cNvPr>
          <p:cNvSpPr/>
          <p:nvPr/>
        </p:nvSpPr>
        <p:spPr bwMode="auto">
          <a:xfrm>
            <a:off x="7130374" y="3965264"/>
            <a:ext cx="1127743" cy="347662"/>
          </a:xfrm>
          <a:prstGeom prst="rect">
            <a:avLst/>
          </a:prstGeom>
          <a:solidFill>
            <a:schemeClr val="bg1">
              <a:lumMod val="85000"/>
            </a:schemeClr>
          </a:solidFill>
          <a:ln w="19050" cap="flat" cmpd="sng" algn="ctr">
            <a:solidFill>
              <a:schemeClr val="tx1">
                <a:lumMod val="50000"/>
                <a:lumOff val="50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r>
              <a:rPr lang="en-GB" sz="1000" dirty="0">
                <a:cs typeface="Arial" charset="0"/>
              </a:rPr>
              <a:t>Timer</a:t>
            </a:r>
          </a:p>
          <a:p>
            <a:pPr algn="ctr">
              <a:defRPr/>
            </a:pPr>
            <a:r>
              <a:rPr lang="en-GB" sz="1000" dirty="0">
                <a:cs typeface="Arial" charset="0"/>
              </a:rPr>
              <a:t>Peripheral</a:t>
            </a:r>
          </a:p>
        </p:txBody>
      </p:sp>
      <p:sp>
        <p:nvSpPr>
          <p:cNvPr id="11" name="Rectangle 10">
            <a:extLst>
              <a:ext uri="{FF2B5EF4-FFF2-40B4-BE49-F238E27FC236}">
                <a16:creationId xmlns:a16="http://schemas.microsoft.com/office/drawing/2014/main" id="{A40D55E7-EB5E-4117-85BE-DCD868AA1C8E}"/>
              </a:ext>
            </a:extLst>
          </p:cNvPr>
          <p:cNvSpPr/>
          <p:nvPr/>
        </p:nvSpPr>
        <p:spPr bwMode="auto">
          <a:xfrm>
            <a:off x="8539523" y="3965264"/>
            <a:ext cx="1127743" cy="347662"/>
          </a:xfrm>
          <a:prstGeom prst="rect">
            <a:avLst/>
          </a:prstGeom>
          <a:solidFill>
            <a:schemeClr val="bg1">
              <a:lumMod val="85000"/>
            </a:schemeClr>
          </a:solidFill>
          <a:ln w="19050" cap="flat" cmpd="sng" algn="ctr">
            <a:solidFill>
              <a:schemeClr val="tx1">
                <a:lumMod val="50000"/>
                <a:lumOff val="50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r>
              <a:rPr lang="en-GB" sz="1000" dirty="0">
                <a:cs typeface="Arial" charset="0"/>
              </a:rPr>
              <a:t>GPIO</a:t>
            </a:r>
          </a:p>
          <a:p>
            <a:pPr algn="ctr">
              <a:defRPr/>
            </a:pPr>
            <a:r>
              <a:rPr lang="en-GB" sz="1000" dirty="0">
                <a:cs typeface="Arial" charset="0"/>
              </a:rPr>
              <a:t>Peripheral</a:t>
            </a:r>
          </a:p>
        </p:txBody>
      </p:sp>
      <p:sp>
        <p:nvSpPr>
          <p:cNvPr id="12" name="Rectangle 11">
            <a:extLst>
              <a:ext uri="{FF2B5EF4-FFF2-40B4-BE49-F238E27FC236}">
                <a16:creationId xmlns:a16="http://schemas.microsoft.com/office/drawing/2014/main" id="{B87A5F8C-C508-4001-AA43-D1AB96893FA6}"/>
              </a:ext>
            </a:extLst>
          </p:cNvPr>
          <p:cNvSpPr/>
          <p:nvPr/>
        </p:nvSpPr>
        <p:spPr bwMode="auto">
          <a:xfrm>
            <a:off x="9908473" y="3965264"/>
            <a:ext cx="1127742" cy="347662"/>
          </a:xfrm>
          <a:prstGeom prst="rect">
            <a:avLst/>
          </a:prstGeom>
          <a:solidFill>
            <a:schemeClr val="bg1">
              <a:lumMod val="85000"/>
            </a:schemeClr>
          </a:solidFill>
          <a:ln w="19050" cap="flat" cmpd="sng" algn="ctr">
            <a:solidFill>
              <a:schemeClr val="tx1">
                <a:lumMod val="50000"/>
                <a:lumOff val="50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r>
              <a:rPr lang="en-GB" sz="1000" dirty="0">
                <a:cs typeface="Arial" charset="0"/>
              </a:rPr>
              <a:t>7-Segment</a:t>
            </a:r>
          </a:p>
          <a:p>
            <a:pPr algn="ctr">
              <a:defRPr/>
            </a:pPr>
            <a:r>
              <a:rPr lang="en-GB" sz="1000" dirty="0">
                <a:cs typeface="Arial" charset="0"/>
              </a:rPr>
              <a:t>Peripheral</a:t>
            </a:r>
          </a:p>
        </p:txBody>
      </p:sp>
      <p:sp>
        <p:nvSpPr>
          <p:cNvPr id="13" name="Rectangle 12">
            <a:extLst>
              <a:ext uri="{FF2B5EF4-FFF2-40B4-BE49-F238E27FC236}">
                <a16:creationId xmlns:a16="http://schemas.microsoft.com/office/drawing/2014/main" id="{A36FE346-7EA5-49C8-BDB6-B283049BB557}"/>
              </a:ext>
            </a:extLst>
          </p:cNvPr>
          <p:cNvSpPr/>
          <p:nvPr/>
        </p:nvSpPr>
        <p:spPr bwMode="auto">
          <a:xfrm>
            <a:off x="3527099" y="3357252"/>
            <a:ext cx="2786561" cy="265113"/>
          </a:xfrm>
          <a:prstGeom prst="rect">
            <a:avLst/>
          </a:prstGeom>
          <a:solidFill>
            <a:schemeClr val="accent1">
              <a:lumMod val="20000"/>
              <a:lumOff val="80000"/>
            </a:schemeClr>
          </a:solidFill>
          <a:ln w="19050" cap="flat" cmpd="sng" algn="ctr">
            <a:solidFill>
              <a:schemeClr val="tx1">
                <a:lumMod val="50000"/>
                <a:lumOff val="50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r>
              <a:rPr lang="en-GB" sz="1200" dirty="0">
                <a:cs typeface="Arial" charset="0"/>
              </a:rPr>
              <a:t>Arm CMSIS-Core</a:t>
            </a:r>
          </a:p>
        </p:txBody>
      </p:sp>
      <p:sp>
        <p:nvSpPr>
          <p:cNvPr id="14" name="Rectangle 13">
            <a:extLst>
              <a:ext uri="{FF2B5EF4-FFF2-40B4-BE49-F238E27FC236}">
                <a16:creationId xmlns:a16="http://schemas.microsoft.com/office/drawing/2014/main" id="{545D46EF-977D-462B-8863-86B0C37BB969}"/>
              </a:ext>
            </a:extLst>
          </p:cNvPr>
          <p:cNvSpPr/>
          <p:nvPr/>
        </p:nvSpPr>
        <p:spPr bwMode="auto">
          <a:xfrm>
            <a:off x="3527099" y="2776226"/>
            <a:ext cx="7636066" cy="300038"/>
          </a:xfrm>
          <a:prstGeom prst="rect">
            <a:avLst/>
          </a:prstGeom>
          <a:solidFill>
            <a:schemeClr val="accent3">
              <a:lumMod val="40000"/>
              <a:lumOff val="60000"/>
            </a:schemeClr>
          </a:solidFill>
          <a:ln w="19050" cap="flat" cmpd="sng" algn="ctr">
            <a:solidFill>
              <a:schemeClr val="tx1">
                <a:lumMod val="50000"/>
                <a:lumOff val="50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r>
              <a:rPr lang="en-GB" sz="1200" dirty="0">
                <a:cs typeface="Arial" charset="0"/>
              </a:rPr>
              <a:t>Application Programming Interface (API)</a:t>
            </a:r>
          </a:p>
        </p:txBody>
      </p:sp>
      <p:sp>
        <p:nvSpPr>
          <p:cNvPr id="15" name="Rectangle 14">
            <a:extLst>
              <a:ext uri="{FF2B5EF4-FFF2-40B4-BE49-F238E27FC236}">
                <a16:creationId xmlns:a16="http://schemas.microsoft.com/office/drawing/2014/main" id="{38702B52-01A8-442D-9636-451B8B11FC23}"/>
              </a:ext>
            </a:extLst>
          </p:cNvPr>
          <p:cNvSpPr/>
          <p:nvPr/>
        </p:nvSpPr>
        <p:spPr bwMode="auto">
          <a:xfrm>
            <a:off x="3527099" y="2144402"/>
            <a:ext cx="7636066" cy="347663"/>
          </a:xfrm>
          <a:prstGeom prst="rect">
            <a:avLst/>
          </a:prstGeom>
          <a:solidFill>
            <a:schemeClr val="accent2">
              <a:lumMod val="20000"/>
              <a:lumOff val="80000"/>
            </a:schemeClr>
          </a:solidFill>
          <a:ln w="19050" cap="flat" cmpd="sng" algn="ctr">
            <a:solidFill>
              <a:schemeClr val="tx1">
                <a:lumMod val="50000"/>
                <a:lumOff val="50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r>
              <a:rPr lang="en-GB" sz="1200" dirty="0">
                <a:cs typeface="Arial" charset="0"/>
              </a:rPr>
              <a:t>Application Design (e.g., Game)</a:t>
            </a:r>
          </a:p>
        </p:txBody>
      </p:sp>
      <p:sp>
        <p:nvSpPr>
          <p:cNvPr id="16" name="Rectangle 15">
            <a:extLst>
              <a:ext uri="{FF2B5EF4-FFF2-40B4-BE49-F238E27FC236}">
                <a16:creationId xmlns:a16="http://schemas.microsoft.com/office/drawing/2014/main" id="{6935496C-971D-4122-8665-19FF199D4E60}"/>
              </a:ext>
            </a:extLst>
          </p:cNvPr>
          <p:cNvSpPr/>
          <p:nvPr/>
        </p:nvSpPr>
        <p:spPr bwMode="auto">
          <a:xfrm>
            <a:off x="3527100" y="3879540"/>
            <a:ext cx="2803487" cy="993775"/>
          </a:xfrm>
          <a:prstGeom prst="rect">
            <a:avLst/>
          </a:prstGeom>
          <a:solidFill>
            <a:schemeClr val="accent5">
              <a:lumMod val="60000"/>
              <a:lumOff val="40000"/>
            </a:schemeClr>
          </a:solidFill>
          <a:ln w="19050" cap="flat" cmpd="sng" algn="ctr">
            <a:solidFill>
              <a:schemeClr val="tx1">
                <a:lumMod val="50000"/>
                <a:lumOff val="50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r>
              <a:rPr lang="en-GB" dirty="0">
                <a:cs typeface="Arial" charset="0"/>
              </a:rPr>
              <a:t>Arm Cortex-M0</a:t>
            </a:r>
          </a:p>
          <a:p>
            <a:pPr algn="ctr">
              <a:defRPr/>
            </a:pPr>
            <a:r>
              <a:rPr lang="en-GB" dirty="0">
                <a:cs typeface="Arial" charset="0"/>
              </a:rPr>
              <a:t>Processor</a:t>
            </a:r>
          </a:p>
        </p:txBody>
      </p:sp>
      <p:sp>
        <p:nvSpPr>
          <p:cNvPr id="17" name="Up-Down Arrow 34">
            <a:extLst>
              <a:ext uri="{FF2B5EF4-FFF2-40B4-BE49-F238E27FC236}">
                <a16:creationId xmlns:a16="http://schemas.microsoft.com/office/drawing/2014/main" id="{8582FCF1-7DB2-4837-A138-72FA9A9D38E5}"/>
              </a:ext>
            </a:extLst>
          </p:cNvPr>
          <p:cNvSpPr/>
          <p:nvPr/>
        </p:nvSpPr>
        <p:spPr bwMode="auto">
          <a:xfrm>
            <a:off x="4830457" y="3622365"/>
            <a:ext cx="205236" cy="257175"/>
          </a:xfrm>
          <a:prstGeom prst="upDownArrow">
            <a:avLst/>
          </a:prstGeom>
          <a:solidFill>
            <a:schemeClr val="bg1">
              <a:lumMod val="95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18" name="Up-Down Arrow 35">
            <a:extLst>
              <a:ext uri="{FF2B5EF4-FFF2-40B4-BE49-F238E27FC236}">
                <a16:creationId xmlns:a16="http://schemas.microsoft.com/office/drawing/2014/main" id="{3DE3B61D-8BFE-41A8-835E-57C486B168BB}"/>
              </a:ext>
            </a:extLst>
          </p:cNvPr>
          <p:cNvSpPr/>
          <p:nvPr/>
        </p:nvSpPr>
        <p:spPr bwMode="auto">
          <a:xfrm>
            <a:off x="4830457" y="3079440"/>
            <a:ext cx="205236" cy="257175"/>
          </a:xfrm>
          <a:prstGeom prst="upDownArrow">
            <a:avLst/>
          </a:prstGeom>
          <a:solidFill>
            <a:schemeClr val="bg1">
              <a:lumMod val="95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sz="1200" dirty="0">
              <a:cs typeface="Arial" charset="0"/>
            </a:endParaRPr>
          </a:p>
        </p:txBody>
      </p:sp>
      <p:sp>
        <p:nvSpPr>
          <p:cNvPr id="19" name="Up-Down Arrow 36">
            <a:extLst>
              <a:ext uri="{FF2B5EF4-FFF2-40B4-BE49-F238E27FC236}">
                <a16:creationId xmlns:a16="http://schemas.microsoft.com/office/drawing/2014/main" id="{0D1EC187-AD8A-4EA6-8705-8134FBF6B809}"/>
              </a:ext>
            </a:extLst>
          </p:cNvPr>
          <p:cNvSpPr/>
          <p:nvPr/>
        </p:nvSpPr>
        <p:spPr bwMode="auto">
          <a:xfrm>
            <a:off x="7242514" y="2498415"/>
            <a:ext cx="205236" cy="257175"/>
          </a:xfrm>
          <a:prstGeom prst="upDownArrow">
            <a:avLst/>
          </a:prstGeom>
          <a:solidFill>
            <a:schemeClr val="bg1">
              <a:lumMod val="95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sz="1200" dirty="0">
              <a:cs typeface="Arial" charset="0"/>
            </a:endParaRPr>
          </a:p>
        </p:txBody>
      </p:sp>
      <p:sp>
        <p:nvSpPr>
          <p:cNvPr id="20" name="TextBox 21">
            <a:extLst>
              <a:ext uri="{FF2B5EF4-FFF2-40B4-BE49-F238E27FC236}">
                <a16:creationId xmlns:a16="http://schemas.microsoft.com/office/drawing/2014/main" id="{27EEF990-FB87-44BB-9497-C42CDA6D04F6}"/>
              </a:ext>
            </a:extLst>
          </p:cNvPr>
          <p:cNvSpPr txBox="1">
            <a:spLocks noChangeArrowheads="1"/>
          </p:cNvSpPr>
          <p:nvPr/>
        </p:nvSpPr>
        <p:spPr bwMode="auto">
          <a:xfrm>
            <a:off x="1155242" y="4200214"/>
            <a:ext cx="223432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b="0" dirty="0"/>
              <a:t>Hardware design</a:t>
            </a:r>
          </a:p>
        </p:txBody>
      </p:sp>
      <p:sp>
        <p:nvSpPr>
          <p:cNvPr id="21" name="TextBox 22">
            <a:extLst>
              <a:ext uri="{FF2B5EF4-FFF2-40B4-BE49-F238E27FC236}">
                <a16:creationId xmlns:a16="http://schemas.microsoft.com/office/drawing/2014/main" id="{5424265D-97A6-4C25-8D83-DC52CD41AEA6}"/>
              </a:ext>
            </a:extLst>
          </p:cNvPr>
          <p:cNvSpPr txBox="1">
            <a:spLocks noChangeArrowheads="1"/>
          </p:cNvSpPr>
          <p:nvPr/>
        </p:nvSpPr>
        <p:spPr bwMode="auto">
          <a:xfrm>
            <a:off x="1155242" y="2927040"/>
            <a:ext cx="23718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b="0" dirty="0"/>
              <a:t>Software low-level drivers &amp; libraries programming </a:t>
            </a:r>
          </a:p>
        </p:txBody>
      </p:sp>
      <p:sp>
        <p:nvSpPr>
          <p:cNvPr id="22" name="TextBox 23">
            <a:extLst>
              <a:ext uri="{FF2B5EF4-FFF2-40B4-BE49-F238E27FC236}">
                <a16:creationId xmlns:a16="http://schemas.microsoft.com/office/drawing/2014/main" id="{BF502313-0E36-456A-97C1-43CF82561D22}"/>
              </a:ext>
            </a:extLst>
          </p:cNvPr>
          <p:cNvSpPr txBox="1">
            <a:spLocks noChangeArrowheads="1"/>
          </p:cNvSpPr>
          <p:nvPr/>
        </p:nvSpPr>
        <p:spPr bwMode="auto">
          <a:xfrm>
            <a:off x="1155242" y="2031690"/>
            <a:ext cx="275905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b="0" dirty="0"/>
              <a:t>Software high-level </a:t>
            </a:r>
          </a:p>
          <a:p>
            <a:pPr eaLnBrk="1" hangingPunct="1"/>
            <a:r>
              <a:rPr lang="en-GB" b="0" dirty="0"/>
              <a:t>application development</a:t>
            </a:r>
          </a:p>
        </p:txBody>
      </p:sp>
      <p:sp>
        <p:nvSpPr>
          <p:cNvPr id="23" name="Up Arrow 40">
            <a:extLst>
              <a:ext uri="{FF2B5EF4-FFF2-40B4-BE49-F238E27FC236}">
                <a16:creationId xmlns:a16="http://schemas.microsoft.com/office/drawing/2014/main" id="{C0C371C5-73D3-4649-9D53-85B372E54933}"/>
              </a:ext>
            </a:extLst>
          </p:cNvPr>
          <p:cNvSpPr/>
          <p:nvPr/>
        </p:nvSpPr>
        <p:spPr bwMode="auto">
          <a:xfrm>
            <a:off x="715147" y="2031690"/>
            <a:ext cx="372388" cy="2841625"/>
          </a:xfrm>
          <a:prstGeom prst="upArrow">
            <a:avLst/>
          </a:prstGeom>
          <a:solidFill>
            <a:schemeClr val="accent5">
              <a:lumMod val="20000"/>
              <a:lumOff val="80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24" name="Up-Down Arrow 41">
            <a:extLst>
              <a:ext uri="{FF2B5EF4-FFF2-40B4-BE49-F238E27FC236}">
                <a16:creationId xmlns:a16="http://schemas.microsoft.com/office/drawing/2014/main" id="{7958A77B-9CD2-4BE7-ADC3-A4235CC1C538}"/>
              </a:ext>
            </a:extLst>
          </p:cNvPr>
          <p:cNvSpPr/>
          <p:nvPr/>
        </p:nvSpPr>
        <p:spPr bwMode="auto">
          <a:xfrm rot="5400000">
            <a:off x="6467518" y="4043182"/>
            <a:ext cx="358775" cy="666490"/>
          </a:xfrm>
          <a:prstGeom prst="upDownArrow">
            <a:avLst>
              <a:gd name="adj1" fmla="val 57296"/>
              <a:gd name="adj2" fmla="val 46826"/>
            </a:avLst>
          </a:prstGeom>
          <a:solidFill>
            <a:schemeClr val="bg1">
              <a:lumMod val="95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25" name="Rectangle 24">
            <a:extLst>
              <a:ext uri="{FF2B5EF4-FFF2-40B4-BE49-F238E27FC236}">
                <a16:creationId xmlns:a16="http://schemas.microsoft.com/office/drawing/2014/main" id="{9C7FEA70-3F64-4C19-A081-A83738CE1A6D}"/>
              </a:ext>
            </a:extLst>
          </p:cNvPr>
          <p:cNvSpPr/>
          <p:nvPr/>
        </p:nvSpPr>
        <p:spPr bwMode="auto">
          <a:xfrm>
            <a:off x="6980150" y="3357252"/>
            <a:ext cx="4183015" cy="265113"/>
          </a:xfrm>
          <a:prstGeom prst="rect">
            <a:avLst/>
          </a:prstGeom>
          <a:solidFill>
            <a:schemeClr val="accent1">
              <a:lumMod val="20000"/>
              <a:lumOff val="80000"/>
            </a:schemeClr>
          </a:solidFill>
          <a:ln w="19050" cap="flat" cmpd="sng" algn="ctr">
            <a:solidFill>
              <a:schemeClr val="tx1">
                <a:lumMod val="50000"/>
                <a:lumOff val="50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r>
              <a:rPr lang="en-GB" sz="1200" dirty="0">
                <a:cs typeface="Arial" charset="0"/>
              </a:rPr>
              <a:t>Peripheral Drivers</a:t>
            </a:r>
          </a:p>
        </p:txBody>
      </p:sp>
      <p:sp>
        <p:nvSpPr>
          <p:cNvPr id="26" name="Up-Down Arrow 43">
            <a:extLst>
              <a:ext uri="{FF2B5EF4-FFF2-40B4-BE49-F238E27FC236}">
                <a16:creationId xmlns:a16="http://schemas.microsoft.com/office/drawing/2014/main" id="{81BB3670-6C62-4F1F-863A-F2627B5A21C1}"/>
              </a:ext>
            </a:extLst>
          </p:cNvPr>
          <p:cNvSpPr/>
          <p:nvPr/>
        </p:nvSpPr>
        <p:spPr bwMode="auto">
          <a:xfrm>
            <a:off x="9070600" y="3622365"/>
            <a:ext cx="205236" cy="257175"/>
          </a:xfrm>
          <a:prstGeom prst="upDownArrow">
            <a:avLst/>
          </a:prstGeom>
          <a:solidFill>
            <a:schemeClr val="bg1">
              <a:lumMod val="95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27" name="Up-Down Arrow 44">
            <a:extLst>
              <a:ext uri="{FF2B5EF4-FFF2-40B4-BE49-F238E27FC236}">
                <a16:creationId xmlns:a16="http://schemas.microsoft.com/office/drawing/2014/main" id="{F4BCDAB1-C895-4D00-A464-E039C6B865FC}"/>
              </a:ext>
            </a:extLst>
          </p:cNvPr>
          <p:cNvSpPr/>
          <p:nvPr/>
        </p:nvSpPr>
        <p:spPr bwMode="auto">
          <a:xfrm>
            <a:off x="9070600" y="3079440"/>
            <a:ext cx="205236" cy="257175"/>
          </a:xfrm>
          <a:prstGeom prst="upDownArrow">
            <a:avLst/>
          </a:prstGeom>
          <a:solidFill>
            <a:schemeClr val="bg1">
              <a:lumMod val="95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sz="1200" dirty="0">
              <a:cs typeface="Arial" charset="0"/>
            </a:endParaRPr>
          </a:p>
        </p:txBody>
      </p:sp>
      <p:sp>
        <p:nvSpPr>
          <p:cNvPr id="28" name="TextBox 21">
            <a:extLst>
              <a:ext uri="{FF2B5EF4-FFF2-40B4-BE49-F238E27FC236}">
                <a16:creationId xmlns:a16="http://schemas.microsoft.com/office/drawing/2014/main" id="{23D9EC0C-D04B-467E-8CC4-A7193A316472}"/>
              </a:ext>
            </a:extLst>
          </p:cNvPr>
          <p:cNvSpPr txBox="1">
            <a:spLocks noChangeArrowheads="1"/>
          </p:cNvSpPr>
          <p:nvPr/>
        </p:nvSpPr>
        <p:spPr bwMode="auto">
          <a:xfrm>
            <a:off x="6330587" y="4222440"/>
            <a:ext cx="759587"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b="0" dirty="0"/>
              <a:t>AHB</a:t>
            </a:r>
          </a:p>
        </p:txBody>
      </p:sp>
      <p:sp>
        <p:nvSpPr>
          <p:cNvPr id="29" name="Rectangle 28">
            <a:extLst>
              <a:ext uri="{FF2B5EF4-FFF2-40B4-BE49-F238E27FC236}">
                <a16:creationId xmlns:a16="http://schemas.microsoft.com/office/drawing/2014/main" id="{B1F4563D-50E6-41E5-9CCC-60846E5676B2}"/>
              </a:ext>
            </a:extLst>
          </p:cNvPr>
          <p:cNvSpPr/>
          <p:nvPr/>
        </p:nvSpPr>
        <p:spPr bwMode="auto">
          <a:xfrm>
            <a:off x="6980150" y="3904117"/>
            <a:ext cx="4339588" cy="1070459"/>
          </a:xfrm>
          <a:prstGeom prst="rect">
            <a:avLst/>
          </a:prstGeom>
          <a:noFill/>
          <a:ln w="3810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400" b="1" i="0" u="none" strike="noStrike" cap="none" normalizeH="0" baseline="0" dirty="0">
              <a:ln>
                <a:noFill/>
              </a:ln>
              <a:solidFill>
                <a:srgbClr val="000000"/>
              </a:solidFill>
              <a:effectLst/>
              <a:latin typeface="Arial" charset="0"/>
              <a:ea typeface="MS PGothic" pitchFamily="34" charset="-128"/>
            </a:endParaRPr>
          </a:p>
        </p:txBody>
      </p:sp>
      <p:sp>
        <p:nvSpPr>
          <p:cNvPr id="30" name="Curved Down Arrow 47">
            <a:extLst>
              <a:ext uri="{FF2B5EF4-FFF2-40B4-BE49-F238E27FC236}">
                <a16:creationId xmlns:a16="http://schemas.microsoft.com/office/drawing/2014/main" id="{9AE5BEBF-AD92-498D-AFC3-AFBF4D9B78CC}"/>
              </a:ext>
            </a:extLst>
          </p:cNvPr>
          <p:cNvSpPr/>
          <p:nvPr/>
        </p:nvSpPr>
        <p:spPr bwMode="auto">
          <a:xfrm rot="10800000">
            <a:off x="5266359" y="5109866"/>
            <a:ext cx="2960019" cy="647700"/>
          </a:xfrm>
          <a:prstGeom prst="curvedDownArrow">
            <a:avLst/>
          </a:prstGeom>
          <a:solidFill>
            <a:schemeClr val="accent5">
              <a:lumMod val="60000"/>
              <a:lumOff val="40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dirty="0">
              <a:cs typeface="+mn-cs"/>
            </a:endParaRPr>
          </a:p>
        </p:txBody>
      </p:sp>
      <p:sp>
        <p:nvSpPr>
          <p:cNvPr id="31" name="TextBox 67">
            <a:extLst>
              <a:ext uri="{FF2B5EF4-FFF2-40B4-BE49-F238E27FC236}">
                <a16:creationId xmlns:a16="http://schemas.microsoft.com/office/drawing/2014/main" id="{F8492DDC-1BE1-4CFF-AB36-23237C5A68FB}"/>
              </a:ext>
            </a:extLst>
          </p:cNvPr>
          <p:cNvSpPr txBox="1">
            <a:spLocks noChangeArrowheads="1"/>
          </p:cNvSpPr>
          <p:nvPr/>
        </p:nvSpPr>
        <p:spPr bwMode="auto">
          <a:xfrm>
            <a:off x="6316834" y="5279729"/>
            <a:ext cx="1377411"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b="0" dirty="0"/>
              <a:t>Interrupt </a:t>
            </a:r>
          </a:p>
        </p:txBody>
      </p:sp>
    </p:spTree>
    <p:extLst>
      <p:ext uri="{BB962C8B-B14F-4D97-AF65-F5344CB8AC3E}">
        <p14:creationId xmlns:p14="http://schemas.microsoft.com/office/powerpoint/2010/main" val="26754934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98D7A5-B18D-F14E-879A-E8B6E47A6F60}"/>
              </a:ext>
            </a:extLst>
          </p:cNvPr>
          <p:cNvSpPr>
            <a:spLocks noGrp="1"/>
          </p:cNvSpPr>
          <p:nvPr>
            <p:ph type="title"/>
          </p:nvPr>
        </p:nvSpPr>
        <p:spPr/>
        <p:txBody>
          <a:bodyPr/>
          <a:lstStyle/>
          <a:p>
            <a:r>
              <a:rPr lang="en-US" dirty="0"/>
              <a:t>Polling vs Interrupts</a:t>
            </a:r>
          </a:p>
        </p:txBody>
      </p:sp>
      <p:sp>
        <p:nvSpPr>
          <p:cNvPr id="3" name="Text Placeholder 2">
            <a:extLst>
              <a:ext uri="{FF2B5EF4-FFF2-40B4-BE49-F238E27FC236}">
                <a16:creationId xmlns:a16="http://schemas.microsoft.com/office/drawing/2014/main" id="{641D85A8-F81C-3341-BB56-CA7490B52469}"/>
              </a:ext>
            </a:extLst>
          </p:cNvPr>
          <p:cNvSpPr>
            <a:spLocks noGrp="1"/>
          </p:cNvSpPr>
          <p:nvPr>
            <p:ph type="body" sz="quarter" idx="13"/>
          </p:nvPr>
        </p:nvSpPr>
        <p:spPr/>
        <p:txBody>
          <a:bodyPr/>
          <a:lstStyle/>
          <a:p>
            <a:r>
              <a:rPr lang="en-GB" dirty="0"/>
              <a:t>How to display a number counting up every second:</a:t>
            </a:r>
            <a:endParaRPr lang="en-US" altLang="en-US" dirty="0">
              <a:ea typeface="ＭＳ Ｐゴシック" panose="020B0600070205080204" pitchFamily="34" charset="-128"/>
            </a:endParaRPr>
          </a:p>
          <a:p>
            <a:endParaRPr lang="en-US" dirty="0"/>
          </a:p>
        </p:txBody>
      </p:sp>
      <p:sp>
        <p:nvSpPr>
          <p:cNvPr id="4" name="Text Placeholder 3">
            <a:extLst>
              <a:ext uri="{FF2B5EF4-FFF2-40B4-BE49-F238E27FC236}">
                <a16:creationId xmlns:a16="http://schemas.microsoft.com/office/drawing/2014/main" id="{BBF3C979-F3E5-9545-990B-091AC049180C}"/>
              </a:ext>
            </a:extLst>
          </p:cNvPr>
          <p:cNvSpPr>
            <a:spLocks noGrp="1"/>
          </p:cNvSpPr>
          <p:nvPr>
            <p:ph type="body" sz="quarter" idx="16"/>
          </p:nvPr>
        </p:nvSpPr>
        <p:spPr/>
        <p:txBody>
          <a:bodyPr/>
          <a:lstStyle/>
          <a:p>
            <a:r>
              <a:rPr lang="en-US" dirty="0"/>
              <a:t>Polling</a:t>
            </a:r>
          </a:p>
          <a:p>
            <a:endParaRPr lang="en-US" dirty="0"/>
          </a:p>
        </p:txBody>
      </p:sp>
      <p:sp>
        <p:nvSpPr>
          <p:cNvPr id="5" name="Content Placeholder 4">
            <a:extLst>
              <a:ext uri="{FF2B5EF4-FFF2-40B4-BE49-F238E27FC236}">
                <a16:creationId xmlns:a16="http://schemas.microsoft.com/office/drawing/2014/main" id="{27230F91-96F6-1F4B-B7D0-1361320A542A}"/>
              </a:ext>
            </a:extLst>
          </p:cNvPr>
          <p:cNvSpPr>
            <a:spLocks noGrp="1"/>
          </p:cNvSpPr>
          <p:nvPr>
            <p:ph sz="quarter" idx="19"/>
          </p:nvPr>
        </p:nvSpPr>
        <p:spPr>
          <a:xfrm>
            <a:off x="492125" y="2202443"/>
            <a:ext cx="5332941" cy="3933245"/>
          </a:xfrm>
        </p:spPr>
        <p:txBody>
          <a:bodyPr/>
          <a:lstStyle/>
          <a:p>
            <a:pPr algn="l"/>
            <a:r>
              <a:rPr lang="en-US" altLang="en-US" dirty="0"/>
              <a:t>Use software to check if the hardware timer reaches a value</a:t>
            </a:r>
          </a:p>
          <a:p>
            <a:pPr lvl="1"/>
            <a:r>
              <a:rPr lang="en-IN" altLang="en-US" dirty="0">
                <a:ea typeface="ＭＳ Ｐゴシック" panose="020B0600070205080204" pitchFamily="34" charset="-128"/>
              </a:rPr>
              <a:t>Slow: need to explicitly check to see if the timer has reached a value</a:t>
            </a:r>
          </a:p>
          <a:p>
            <a:pPr lvl="1"/>
            <a:r>
              <a:rPr lang="en-IN" altLang="en-US" dirty="0">
                <a:ea typeface="ＭＳ Ｐゴシック" panose="020B0600070205080204" pitchFamily="34" charset="-128"/>
              </a:rPr>
              <a:t>Wasteful of CPU time: the faster a response we need, the more often we need to check.</a:t>
            </a:r>
          </a:p>
          <a:p>
            <a:pPr lvl="1"/>
            <a:r>
              <a:rPr lang="en-IN" altLang="en-US" dirty="0">
                <a:ea typeface="ＭＳ Ｐゴシック" panose="020B0600070205080204" pitchFamily="34" charset="-128"/>
              </a:rPr>
              <a:t>Scales badly: difficult to build system with many activities that can respond quickly. Response time depends on all other processing.</a:t>
            </a:r>
          </a:p>
        </p:txBody>
      </p:sp>
      <p:sp>
        <p:nvSpPr>
          <p:cNvPr id="6" name="Text Placeholder 5">
            <a:extLst>
              <a:ext uri="{FF2B5EF4-FFF2-40B4-BE49-F238E27FC236}">
                <a16:creationId xmlns:a16="http://schemas.microsoft.com/office/drawing/2014/main" id="{C8A6AB0B-4394-274C-AC28-3712B3C57BD5}"/>
              </a:ext>
            </a:extLst>
          </p:cNvPr>
          <p:cNvSpPr>
            <a:spLocks noGrp="1"/>
          </p:cNvSpPr>
          <p:nvPr>
            <p:ph type="body" sz="quarter" idx="18"/>
          </p:nvPr>
        </p:nvSpPr>
        <p:spPr/>
        <p:txBody>
          <a:bodyPr/>
          <a:lstStyle/>
          <a:p>
            <a:r>
              <a:rPr lang="en-US" dirty="0"/>
              <a:t>Interrupt</a:t>
            </a:r>
          </a:p>
          <a:p>
            <a:endParaRPr lang="en-US" dirty="0"/>
          </a:p>
        </p:txBody>
      </p:sp>
      <p:sp>
        <p:nvSpPr>
          <p:cNvPr id="7" name="Content Placeholder 6">
            <a:extLst>
              <a:ext uri="{FF2B5EF4-FFF2-40B4-BE49-F238E27FC236}">
                <a16:creationId xmlns:a16="http://schemas.microsoft.com/office/drawing/2014/main" id="{8A63059B-6070-C440-8E05-1E8FCB31FF7D}"/>
              </a:ext>
            </a:extLst>
          </p:cNvPr>
          <p:cNvSpPr>
            <a:spLocks noGrp="1"/>
          </p:cNvSpPr>
          <p:nvPr>
            <p:ph sz="quarter" idx="21"/>
          </p:nvPr>
        </p:nvSpPr>
        <p:spPr/>
        <p:txBody>
          <a:bodyPr/>
          <a:lstStyle/>
          <a:p>
            <a:r>
              <a:rPr lang="en-US" altLang="en-US" dirty="0"/>
              <a:t>The timer generates an interrupt every second, and the processor runs specific code (interrupt service routine: ISR) in response.</a:t>
            </a:r>
          </a:p>
          <a:p>
            <a:pPr lvl="1"/>
            <a:r>
              <a:rPr lang="en-IN" altLang="en-US" dirty="0">
                <a:ea typeface="ＭＳ Ｐゴシック" panose="020B0600070205080204" pitchFamily="34" charset="-128"/>
              </a:rPr>
              <a:t>Fast: hardware mechanism </a:t>
            </a:r>
          </a:p>
          <a:p>
            <a:pPr lvl="1"/>
            <a:r>
              <a:rPr lang="en-IN" altLang="en-US" dirty="0">
                <a:ea typeface="ＭＳ Ｐゴシック" panose="020B0600070205080204" pitchFamily="34" charset="-128"/>
              </a:rPr>
              <a:t>Efficient: code runs only when necessary.</a:t>
            </a:r>
          </a:p>
          <a:p>
            <a:pPr lvl="1"/>
            <a:r>
              <a:rPr lang="en-IN" altLang="en-US" dirty="0">
                <a:ea typeface="ＭＳ Ｐゴシック" panose="020B0600070205080204" pitchFamily="34" charset="-128"/>
              </a:rPr>
              <a:t>Scales well</a:t>
            </a:r>
          </a:p>
          <a:p>
            <a:pPr lvl="1"/>
            <a:r>
              <a:rPr lang="en-IN" altLang="en-US" dirty="0">
                <a:ea typeface="ＭＳ Ｐゴシック" panose="020B0600070205080204" pitchFamily="34" charset="-128"/>
              </a:rPr>
              <a:t>ISR response time does not depend on most other processing.</a:t>
            </a:r>
          </a:p>
          <a:p>
            <a:pPr lvl="1"/>
            <a:r>
              <a:rPr lang="en-IN" altLang="en-US" dirty="0">
                <a:ea typeface="ＭＳ Ｐゴシック" panose="020B0600070205080204" pitchFamily="34" charset="-128"/>
              </a:rPr>
              <a:t>Code modules can be developed independently.</a:t>
            </a:r>
            <a:endParaRPr lang="en-GB" dirty="0"/>
          </a:p>
        </p:txBody>
      </p:sp>
    </p:spTree>
    <p:extLst>
      <p:ext uri="{BB962C8B-B14F-4D97-AF65-F5344CB8AC3E}">
        <p14:creationId xmlns:p14="http://schemas.microsoft.com/office/powerpoint/2010/main" val="4152734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GB" dirty="0"/>
              <a:t>Exception and Interruption</a:t>
            </a:r>
            <a:endParaRPr lang="en-US" dirty="0"/>
          </a:p>
        </p:txBody>
      </p:sp>
      <p:sp>
        <p:nvSpPr>
          <p:cNvPr id="29699" name="Content Placeholder 18">
            <a:extLst>
              <a:ext uri="{FF2B5EF4-FFF2-40B4-BE49-F238E27FC236}">
                <a16:creationId xmlns:a16="http://schemas.microsoft.com/office/drawing/2014/main" id="{52EB3C3E-30C4-4EFE-A0AE-51FDB62B17F2}"/>
              </a:ext>
            </a:extLst>
          </p:cNvPr>
          <p:cNvSpPr>
            <a:spLocks noGrp="1" noChangeArrowheads="1"/>
          </p:cNvSpPr>
          <p:nvPr>
            <p:ph idx="1"/>
          </p:nvPr>
        </p:nvSpPr>
        <p:spPr bwMode="auto">
          <a:xfrm>
            <a:off x="492125" y="1311274"/>
            <a:ext cx="11180763" cy="4414839"/>
          </a:xfrm>
        </p:spPr>
        <p:txBody>
          <a:bodyPr wrap="square" numCol="1" anchor="t" anchorCtr="0" compatLnSpc="1">
            <a:prstTxWarp prst="textNoShape">
              <a:avLst/>
            </a:prstTxWarp>
          </a:bodyPr>
          <a:lstStyle/>
          <a:p>
            <a:r>
              <a:rPr lang="en-GB" dirty="0"/>
              <a:t>Exception</a:t>
            </a:r>
            <a:endParaRPr lang="en-US" altLang="en-US" dirty="0">
              <a:ea typeface="ＭＳ Ｐゴシック" panose="020B0600070205080204" pitchFamily="34" charset="-128"/>
            </a:endParaRPr>
          </a:p>
          <a:p>
            <a:pPr lvl="1"/>
            <a:r>
              <a:rPr lang="en-IN" altLang="en-US" dirty="0">
                <a:ea typeface="ＭＳ Ｐゴシック" panose="020B0600070205080204" pitchFamily="34" charset="-128"/>
              </a:rPr>
              <a:t>Exceptions are events </a:t>
            </a:r>
            <a:r>
              <a:rPr lang="en-IN" altLang="en-US" dirty="0">
                <a:solidFill>
                  <a:srgbClr val="00B050"/>
                </a:solidFill>
                <a:ea typeface="ＭＳ Ｐゴシック" panose="020B0600070205080204" pitchFamily="34" charset="-128"/>
              </a:rPr>
              <a:t>(internal or external) </a:t>
            </a:r>
            <a:r>
              <a:rPr lang="en-IN" altLang="en-US" dirty="0">
                <a:ea typeface="ＭＳ Ｐゴシック" panose="020B0600070205080204" pitchFamily="34" charset="-128"/>
              </a:rPr>
              <a:t>that cause the program flow to exit the current program thread and execute a piece of code associated with the event</a:t>
            </a:r>
          </a:p>
          <a:p>
            <a:pPr lvl="1"/>
            <a:r>
              <a:rPr lang="en-IN" altLang="en-US" dirty="0">
                <a:ea typeface="ＭＳ Ｐゴシック" panose="020B0600070205080204" pitchFamily="34" charset="-128"/>
              </a:rPr>
              <a:t>Events can </a:t>
            </a:r>
            <a:r>
              <a:rPr lang="en-IN" altLang="en-US" dirty="0">
                <a:solidFill>
                  <a:srgbClr val="FF0000"/>
                </a:solidFill>
                <a:ea typeface="ＭＳ Ｐゴシック" panose="020B0600070205080204" pitchFamily="34" charset="-128"/>
              </a:rPr>
              <a:t>be either internal or external</a:t>
            </a:r>
            <a:r>
              <a:rPr lang="en-IN" altLang="en-US" dirty="0">
                <a:ea typeface="ＭＳ Ｐゴシック" panose="020B0600070205080204" pitchFamily="34" charset="-128"/>
              </a:rPr>
              <a:t>. </a:t>
            </a:r>
          </a:p>
          <a:p>
            <a:pPr lvl="1"/>
            <a:r>
              <a:rPr lang="en-IN" altLang="en-US" dirty="0">
                <a:ea typeface="ＭＳ Ｐゴシック" panose="020B0600070205080204" pitchFamily="34" charset="-128"/>
              </a:rPr>
              <a:t>Exception Handler is a piece of software code that is executed in the exception mode.</a:t>
            </a:r>
            <a:endParaRPr lang="en-US" altLang="en-US" dirty="0">
              <a:ea typeface="ＭＳ Ｐゴシック" panose="020B0600070205080204" pitchFamily="34" charset="-128"/>
            </a:endParaRPr>
          </a:p>
        </p:txBody>
      </p:sp>
      <p:sp>
        <p:nvSpPr>
          <p:cNvPr id="5" name="Oval 4">
            <a:extLst>
              <a:ext uri="{FF2B5EF4-FFF2-40B4-BE49-F238E27FC236}">
                <a16:creationId xmlns:a16="http://schemas.microsoft.com/office/drawing/2014/main" id="{6D420B20-77E3-437F-AC32-1D7ABE156FDE}"/>
              </a:ext>
            </a:extLst>
          </p:cNvPr>
          <p:cNvSpPr/>
          <p:nvPr/>
        </p:nvSpPr>
        <p:spPr bwMode="auto">
          <a:xfrm>
            <a:off x="2964293" y="4524376"/>
            <a:ext cx="1942341" cy="676275"/>
          </a:xfrm>
          <a:prstGeom prst="ellipse">
            <a:avLst/>
          </a:prstGeom>
          <a:solidFill>
            <a:schemeClr val="accent5">
              <a:lumMod val="40000"/>
              <a:lumOff val="60000"/>
            </a:schemeClr>
          </a:solidFill>
          <a:ln w="1905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r>
              <a:rPr lang="en-GB" dirty="0"/>
              <a:t>Thread</a:t>
            </a:r>
          </a:p>
          <a:p>
            <a:pPr algn="ctr">
              <a:defRPr/>
            </a:pPr>
            <a:r>
              <a:rPr lang="en-GB" dirty="0"/>
              <a:t>Mode</a:t>
            </a:r>
          </a:p>
        </p:txBody>
      </p:sp>
      <p:sp>
        <p:nvSpPr>
          <p:cNvPr id="6" name="Oval 5">
            <a:extLst>
              <a:ext uri="{FF2B5EF4-FFF2-40B4-BE49-F238E27FC236}">
                <a16:creationId xmlns:a16="http://schemas.microsoft.com/office/drawing/2014/main" id="{B4F41B81-8185-4D2C-94DF-4AA4852EAD87}"/>
              </a:ext>
            </a:extLst>
          </p:cNvPr>
          <p:cNvSpPr/>
          <p:nvPr/>
        </p:nvSpPr>
        <p:spPr bwMode="auto">
          <a:xfrm>
            <a:off x="7140961" y="4524376"/>
            <a:ext cx="1942341" cy="676275"/>
          </a:xfrm>
          <a:prstGeom prst="ellipse">
            <a:avLst/>
          </a:prstGeom>
          <a:solidFill>
            <a:schemeClr val="accent2">
              <a:lumMod val="20000"/>
              <a:lumOff val="80000"/>
            </a:schemeClr>
          </a:solidFill>
          <a:ln w="1905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r>
              <a:rPr lang="en-GB" dirty="0"/>
              <a:t>Exception </a:t>
            </a:r>
          </a:p>
          <a:p>
            <a:pPr algn="ctr">
              <a:defRPr/>
            </a:pPr>
            <a:r>
              <a:rPr lang="en-GB" dirty="0"/>
              <a:t>Mode</a:t>
            </a:r>
          </a:p>
        </p:txBody>
      </p:sp>
      <p:sp>
        <p:nvSpPr>
          <p:cNvPr id="7" name="Circular Arrow 15">
            <a:extLst>
              <a:ext uri="{FF2B5EF4-FFF2-40B4-BE49-F238E27FC236}">
                <a16:creationId xmlns:a16="http://schemas.microsoft.com/office/drawing/2014/main" id="{83501AA7-D60B-4B0E-BAA7-032880A054FC}"/>
              </a:ext>
            </a:extLst>
          </p:cNvPr>
          <p:cNvSpPr/>
          <p:nvPr/>
        </p:nvSpPr>
        <p:spPr bwMode="auto">
          <a:xfrm>
            <a:off x="4113193" y="4057650"/>
            <a:ext cx="3770427" cy="1233488"/>
          </a:xfrm>
          <a:prstGeom prst="circularArrow">
            <a:avLst>
              <a:gd name="adj1" fmla="val 5055"/>
              <a:gd name="adj2" fmla="val 628063"/>
              <a:gd name="adj3" fmla="val 20583420"/>
              <a:gd name="adj4" fmla="val 11364191"/>
              <a:gd name="adj5" fmla="val 13641"/>
            </a:avLst>
          </a:prstGeom>
          <a:solidFill>
            <a:schemeClr val="accent3">
              <a:lumMod val="20000"/>
              <a:lumOff val="80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endParaRPr lang="en-GB" dirty="0"/>
          </a:p>
        </p:txBody>
      </p:sp>
      <p:sp>
        <p:nvSpPr>
          <p:cNvPr id="8" name="Circular Arrow 16">
            <a:extLst>
              <a:ext uri="{FF2B5EF4-FFF2-40B4-BE49-F238E27FC236}">
                <a16:creationId xmlns:a16="http://schemas.microsoft.com/office/drawing/2014/main" id="{AA511A58-8B3E-4CE7-8D5D-F316CFD1307D}"/>
              </a:ext>
            </a:extLst>
          </p:cNvPr>
          <p:cNvSpPr/>
          <p:nvPr/>
        </p:nvSpPr>
        <p:spPr bwMode="auto">
          <a:xfrm rot="10800000">
            <a:off x="4113193" y="4524375"/>
            <a:ext cx="3770427" cy="1233488"/>
          </a:xfrm>
          <a:prstGeom prst="circularArrow">
            <a:avLst>
              <a:gd name="adj1" fmla="val 5055"/>
              <a:gd name="adj2" fmla="val 628063"/>
              <a:gd name="adj3" fmla="val 20583420"/>
              <a:gd name="adj4" fmla="val 11364191"/>
              <a:gd name="adj5" fmla="val 13641"/>
            </a:avLst>
          </a:prstGeom>
          <a:solidFill>
            <a:schemeClr val="accent3">
              <a:lumMod val="20000"/>
              <a:lumOff val="80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endParaRPr lang="en-GB" dirty="0"/>
          </a:p>
        </p:txBody>
      </p:sp>
      <p:sp>
        <p:nvSpPr>
          <p:cNvPr id="9" name="TextBox 17">
            <a:extLst>
              <a:ext uri="{FF2B5EF4-FFF2-40B4-BE49-F238E27FC236}">
                <a16:creationId xmlns:a16="http://schemas.microsoft.com/office/drawing/2014/main" id="{FF48252B-AB4D-43D6-B5AA-77F5E560BA1B}"/>
              </a:ext>
            </a:extLst>
          </p:cNvPr>
          <p:cNvSpPr txBox="1">
            <a:spLocks noChangeArrowheads="1"/>
          </p:cNvSpPr>
          <p:nvPr/>
        </p:nvSpPr>
        <p:spPr bwMode="auto">
          <a:xfrm>
            <a:off x="4906634" y="3857354"/>
            <a:ext cx="3034114"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b="0" dirty="0"/>
              <a:t>Internal or external event</a:t>
            </a:r>
          </a:p>
        </p:txBody>
      </p:sp>
      <p:sp>
        <p:nvSpPr>
          <p:cNvPr id="10" name="TextBox 18">
            <a:extLst>
              <a:ext uri="{FF2B5EF4-FFF2-40B4-BE49-F238E27FC236}">
                <a16:creationId xmlns:a16="http://schemas.microsoft.com/office/drawing/2014/main" id="{C62CDD78-9793-4A30-8395-A7AA253AACA1}"/>
              </a:ext>
            </a:extLst>
          </p:cNvPr>
          <p:cNvSpPr txBox="1">
            <a:spLocks noChangeArrowheads="1"/>
          </p:cNvSpPr>
          <p:nvPr/>
        </p:nvSpPr>
        <p:spPr bwMode="auto">
          <a:xfrm>
            <a:off x="7587201" y="5260606"/>
            <a:ext cx="281195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b="0" dirty="0"/>
              <a:t>Executing exception </a:t>
            </a:r>
          </a:p>
          <a:p>
            <a:pPr eaLnBrk="1" hangingPunct="1"/>
            <a:r>
              <a:rPr lang="en-GB" b="0" dirty="0"/>
              <a:t>handler</a:t>
            </a:r>
          </a:p>
        </p:txBody>
      </p:sp>
      <p:sp>
        <p:nvSpPr>
          <p:cNvPr id="11" name="TextBox 19">
            <a:extLst>
              <a:ext uri="{FF2B5EF4-FFF2-40B4-BE49-F238E27FC236}">
                <a16:creationId xmlns:a16="http://schemas.microsoft.com/office/drawing/2014/main" id="{1E824813-FD3C-4A3B-A0E5-F6C1C8361EF4}"/>
              </a:ext>
            </a:extLst>
          </p:cNvPr>
          <p:cNvSpPr txBox="1">
            <a:spLocks noChangeArrowheads="1"/>
          </p:cNvSpPr>
          <p:nvPr/>
        </p:nvSpPr>
        <p:spPr bwMode="auto">
          <a:xfrm>
            <a:off x="2322975" y="5252162"/>
            <a:ext cx="23041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b="0" dirty="0"/>
              <a:t>Executing normal code sequence</a:t>
            </a:r>
          </a:p>
        </p:txBody>
      </p:sp>
      <p:sp>
        <p:nvSpPr>
          <p:cNvPr id="12" name="TextBox 20">
            <a:extLst>
              <a:ext uri="{FF2B5EF4-FFF2-40B4-BE49-F238E27FC236}">
                <a16:creationId xmlns:a16="http://schemas.microsoft.com/office/drawing/2014/main" id="{E8B55E9A-BCA0-46D8-A845-A4486FA81DBB}"/>
              </a:ext>
            </a:extLst>
          </p:cNvPr>
          <p:cNvSpPr txBox="1">
            <a:spLocks noChangeArrowheads="1"/>
          </p:cNvSpPr>
          <p:nvPr/>
        </p:nvSpPr>
        <p:spPr bwMode="auto">
          <a:xfrm>
            <a:off x="5334031" y="5613031"/>
            <a:ext cx="228510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b="0" dirty="0"/>
              <a:t>Finishing handler</a:t>
            </a:r>
          </a:p>
        </p:txBody>
      </p:sp>
      <p:sp>
        <p:nvSpPr>
          <p:cNvPr id="13" name="TextBox 21">
            <a:extLst>
              <a:ext uri="{FF2B5EF4-FFF2-40B4-BE49-F238E27FC236}">
                <a16:creationId xmlns:a16="http://schemas.microsoft.com/office/drawing/2014/main" id="{A8351772-FD06-45B9-85A6-5F4D2CA089D7}"/>
              </a:ext>
            </a:extLst>
          </p:cNvPr>
          <p:cNvSpPr txBox="1">
            <a:spLocks noChangeArrowheads="1"/>
          </p:cNvSpPr>
          <p:nvPr/>
        </p:nvSpPr>
        <p:spPr bwMode="auto">
          <a:xfrm>
            <a:off x="5378465" y="4314031"/>
            <a:ext cx="2297802"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b="0" dirty="0"/>
              <a:t>Context saving</a:t>
            </a:r>
          </a:p>
        </p:txBody>
      </p:sp>
      <p:sp>
        <p:nvSpPr>
          <p:cNvPr id="14" name="TextBox 22">
            <a:extLst>
              <a:ext uri="{FF2B5EF4-FFF2-40B4-BE49-F238E27FC236}">
                <a16:creationId xmlns:a16="http://schemas.microsoft.com/office/drawing/2014/main" id="{317535F5-1963-417C-B320-5F4E29FF6E4E}"/>
              </a:ext>
            </a:extLst>
          </p:cNvPr>
          <p:cNvSpPr txBox="1">
            <a:spLocks noChangeArrowheads="1"/>
          </p:cNvSpPr>
          <p:nvPr/>
        </p:nvSpPr>
        <p:spPr bwMode="auto">
          <a:xfrm>
            <a:off x="5268441" y="5198017"/>
            <a:ext cx="229780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b="0" dirty="0"/>
              <a:t>Context restoring</a:t>
            </a:r>
          </a:p>
        </p:txBody>
      </p:sp>
    </p:spTree>
    <p:extLst>
      <p:ext uri="{BB962C8B-B14F-4D97-AF65-F5344CB8AC3E}">
        <p14:creationId xmlns:p14="http://schemas.microsoft.com/office/powerpoint/2010/main" val="6378755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GB" dirty="0"/>
              <a:t>Exception and Interruption</a:t>
            </a:r>
            <a:endParaRPr lang="en-US" dirty="0"/>
          </a:p>
        </p:txBody>
      </p:sp>
      <p:sp>
        <p:nvSpPr>
          <p:cNvPr id="29699" name="Content Placeholder 18">
            <a:extLst>
              <a:ext uri="{FF2B5EF4-FFF2-40B4-BE49-F238E27FC236}">
                <a16:creationId xmlns:a16="http://schemas.microsoft.com/office/drawing/2014/main" id="{52EB3C3E-30C4-4EFE-A0AE-51FDB62B17F2}"/>
              </a:ext>
            </a:extLst>
          </p:cNvPr>
          <p:cNvSpPr>
            <a:spLocks noGrp="1" noChangeArrowheads="1"/>
          </p:cNvSpPr>
          <p:nvPr>
            <p:ph idx="1"/>
          </p:nvPr>
        </p:nvSpPr>
        <p:spPr bwMode="auto">
          <a:xfrm>
            <a:off x="492125" y="1310158"/>
            <a:ext cx="11180763" cy="4086225"/>
          </a:xfrm>
        </p:spPr>
        <p:txBody>
          <a:bodyPr wrap="square" numCol="1" anchor="t" anchorCtr="0" compatLnSpc="1">
            <a:prstTxWarp prst="textNoShape">
              <a:avLst/>
            </a:prstTxWarp>
          </a:bodyPr>
          <a:lstStyle/>
          <a:p>
            <a:r>
              <a:rPr lang="en-GB" dirty="0"/>
              <a:t>Interruption</a:t>
            </a:r>
            <a:endParaRPr lang="en-US" altLang="en-US" dirty="0">
              <a:ea typeface="ＭＳ Ｐゴシック" panose="020B0600070205080204" pitchFamily="34" charset="-128"/>
            </a:endParaRPr>
          </a:p>
          <a:p>
            <a:pPr lvl="1"/>
            <a:r>
              <a:rPr lang="en-IN" altLang="en-US" dirty="0">
                <a:ea typeface="ＭＳ Ｐゴシック" panose="020B0600070205080204" pitchFamily="34" charset="-128"/>
              </a:rPr>
              <a:t>Refers to the exception caused by external events</a:t>
            </a:r>
          </a:p>
          <a:p>
            <a:pPr lvl="1"/>
            <a:r>
              <a:rPr lang="en-IN" altLang="en-US" dirty="0">
                <a:ea typeface="ＭＳ Ｐゴシック" panose="020B0600070205080204" pitchFamily="34" charset="-128"/>
              </a:rPr>
              <a:t>External event is also called interrupt request (IRQ).</a:t>
            </a:r>
          </a:p>
          <a:p>
            <a:pPr lvl="1"/>
            <a:r>
              <a:rPr lang="en-IN" altLang="en-US" dirty="0">
                <a:ea typeface="ＭＳ Ｐゴシック" panose="020B0600070205080204" pitchFamily="34" charset="-128"/>
              </a:rPr>
              <a:t>The exception handler here is also called interrupt service routine (ISR).</a:t>
            </a:r>
            <a:endParaRPr lang="en-US" altLang="en-US" dirty="0">
              <a:ea typeface="ＭＳ Ｐゴシック" panose="020B0600070205080204" pitchFamily="34" charset="-128"/>
            </a:endParaRPr>
          </a:p>
        </p:txBody>
      </p:sp>
      <p:sp>
        <p:nvSpPr>
          <p:cNvPr id="9" name="TextBox 7">
            <a:extLst>
              <a:ext uri="{FF2B5EF4-FFF2-40B4-BE49-F238E27FC236}">
                <a16:creationId xmlns:a16="http://schemas.microsoft.com/office/drawing/2014/main" id="{EB816249-6B9E-4996-AA85-160D8D6D2EDF}"/>
              </a:ext>
            </a:extLst>
          </p:cNvPr>
          <p:cNvSpPr txBox="1">
            <a:spLocks noChangeArrowheads="1"/>
          </p:cNvSpPr>
          <p:nvPr/>
        </p:nvSpPr>
        <p:spPr bwMode="auto">
          <a:xfrm>
            <a:off x="5485521" y="3884641"/>
            <a:ext cx="104311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r>
              <a:rPr lang="en-GB" b="0" dirty="0"/>
              <a:t>IRQ</a:t>
            </a:r>
          </a:p>
        </p:txBody>
      </p:sp>
      <p:sp>
        <p:nvSpPr>
          <p:cNvPr id="10" name="TextBox 8">
            <a:extLst>
              <a:ext uri="{FF2B5EF4-FFF2-40B4-BE49-F238E27FC236}">
                <a16:creationId xmlns:a16="http://schemas.microsoft.com/office/drawing/2014/main" id="{0353D962-7947-49D1-A6AC-C13DC006E7F3}"/>
              </a:ext>
            </a:extLst>
          </p:cNvPr>
          <p:cNvSpPr txBox="1">
            <a:spLocks noChangeArrowheads="1"/>
          </p:cNvSpPr>
          <p:nvPr/>
        </p:nvSpPr>
        <p:spPr bwMode="auto">
          <a:xfrm>
            <a:off x="7493454" y="5308629"/>
            <a:ext cx="1768842"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b="0" dirty="0"/>
              <a:t>Executing ISR</a:t>
            </a:r>
          </a:p>
        </p:txBody>
      </p:sp>
      <p:sp>
        <p:nvSpPr>
          <p:cNvPr id="24" name="Oval 23">
            <a:extLst>
              <a:ext uri="{FF2B5EF4-FFF2-40B4-BE49-F238E27FC236}">
                <a16:creationId xmlns:a16="http://schemas.microsoft.com/office/drawing/2014/main" id="{C04E2382-2887-4281-9444-4BAAA9DD2D2D}"/>
              </a:ext>
            </a:extLst>
          </p:cNvPr>
          <p:cNvSpPr/>
          <p:nvPr/>
        </p:nvSpPr>
        <p:spPr bwMode="auto">
          <a:xfrm>
            <a:off x="2964293" y="4524376"/>
            <a:ext cx="1942341" cy="676275"/>
          </a:xfrm>
          <a:prstGeom prst="ellipse">
            <a:avLst/>
          </a:prstGeom>
          <a:solidFill>
            <a:schemeClr val="accent5">
              <a:lumMod val="40000"/>
              <a:lumOff val="60000"/>
            </a:schemeClr>
          </a:solidFill>
          <a:ln w="1905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r>
              <a:rPr lang="en-GB" dirty="0"/>
              <a:t>Thread</a:t>
            </a:r>
          </a:p>
          <a:p>
            <a:pPr algn="ctr">
              <a:defRPr/>
            </a:pPr>
            <a:r>
              <a:rPr lang="en-GB" dirty="0"/>
              <a:t>Mode</a:t>
            </a:r>
          </a:p>
        </p:txBody>
      </p:sp>
      <p:sp>
        <p:nvSpPr>
          <p:cNvPr id="25" name="Oval 24">
            <a:extLst>
              <a:ext uri="{FF2B5EF4-FFF2-40B4-BE49-F238E27FC236}">
                <a16:creationId xmlns:a16="http://schemas.microsoft.com/office/drawing/2014/main" id="{6E97861A-206B-4FD4-A5AD-BB9E24DAA4E6}"/>
              </a:ext>
            </a:extLst>
          </p:cNvPr>
          <p:cNvSpPr/>
          <p:nvPr/>
        </p:nvSpPr>
        <p:spPr bwMode="auto">
          <a:xfrm>
            <a:off x="7140961" y="4524376"/>
            <a:ext cx="1942341" cy="676275"/>
          </a:xfrm>
          <a:prstGeom prst="ellipse">
            <a:avLst/>
          </a:prstGeom>
          <a:solidFill>
            <a:schemeClr val="accent2">
              <a:lumMod val="20000"/>
              <a:lumOff val="80000"/>
            </a:schemeClr>
          </a:solidFill>
          <a:ln w="1905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r>
              <a:rPr lang="en-GB" dirty="0"/>
              <a:t>Exception </a:t>
            </a:r>
          </a:p>
          <a:p>
            <a:pPr algn="ctr">
              <a:defRPr/>
            </a:pPr>
            <a:r>
              <a:rPr lang="en-GB" dirty="0"/>
              <a:t>Mode</a:t>
            </a:r>
          </a:p>
        </p:txBody>
      </p:sp>
      <p:sp>
        <p:nvSpPr>
          <p:cNvPr id="26" name="Circular Arrow 15">
            <a:extLst>
              <a:ext uri="{FF2B5EF4-FFF2-40B4-BE49-F238E27FC236}">
                <a16:creationId xmlns:a16="http://schemas.microsoft.com/office/drawing/2014/main" id="{07BC1DF0-B596-4262-AB4E-2AED53FDEDC6}"/>
              </a:ext>
            </a:extLst>
          </p:cNvPr>
          <p:cNvSpPr/>
          <p:nvPr/>
        </p:nvSpPr>
        <p:spPr bwMode="auto">
          <a:xfrm>
            <a:off x="4113193" y="4057650"/>
            <a:ext cx="3770427" cy="1233488"/>
          </a:xfrm>
          <a:prstGeom prst="circularArrow">
            <a:avLst>
              <a:gd name="adj1" fmla="val 5055"/>
              <a:gd name="adj2" fmla="val 628063"/>
              <a:gd name="adj3" fmla="val 20583420"/>
              <a:gd name="adj4" fmla="val 11364191"/>
              <a:gd name="adj5" fmla="val 13641"/>
            </a:avLst>
          </a:prstGeom>
          <a:solidFill>
            <a:schemeClr val="accent3">
              <a:lumMod val="20000"/>
              <a:lumOff val="80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endParaRPr lang="en-GB" dirty="0"/>
          </a:p>
        </p:txBody>
      </p:sp>
      <p:sp>
        <p:nvSpPr>
          <p:cNvPr id="27" name="Circular Arrow 16">
            <a:extLst>
              <a:ext uri="{FF2B5EF4-FFF2-40B4-BE49-F238E27FC236}">
                <a16:creationId xmlns:a16="http://schemas.microsoft.com/office/drawing/2014/main" id="{BACDE0D5-7C66-4DFD-8AC7-719D53FECCE8}"/>
              </a:ext>
            </a:extLst>
          </p:cNvPr>
          <p:cNvSpPr/>
          <p:nvPr/>
        </p:nvSpPr>
        <p:spPr bwMode="auto">
          <a:xfrm rot="10800000">
            <a:off x="4113193" y="4524375"/>
            <a:ext cx="3770427" cy="1233488"/>
          </a:xfrm>
          <a:prstGeom prst="circularArrow">
            <a:avLst>
              <a:gd name="adj1" fmla="val 5055"/>
              <a:gd name="adj2" fmla="val 628063"/>
              <a:gd name="adj3" fmla="val 20583420"/>
              <a:gd name="adj4" fmla="val 11364191"/>
              <a:gd name="adj5" fmla="val 13641"/>
            </a:avLst>
          </a:prstGeom>
          <a:solidFill>
            <a:schemeClr val="accent3">
              <a:lumMod val="20000"/>
              <a:lumOff val="80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endParaRPr lang="en-GB" dirty="0"/>
          </a:p>
        </p:txBody>
      </p:sp>
      <p:sp>
        <p:nvSpPr>
          <p:cNvPr id="28" name="TextBox 19">
            <a:extLst>
              <a:ext uri="{FF2B5EF4-FFF2-40B4-BE49-F238E27FC236}">
                <a16:creationId xmlns:a16="http://schemas.microsoft.com/office/drawing/2014/main" id="{6E93D1A1-95B9-4C3E-A574-46FE22EF187E}"/>
              </a:ext>
            </a:extLst>
          </p:cNvPr>
          <p:cNvSpPr txBox="1">
            <a:spLocks noChangeArrowheads="1"/>
          </p:cNvSpPr>
          <p:nvPr/>
        </p:nvSpPr>
        <p:spPr bwMode="auto">
          <a:xfrm>
            <a:off x="2322975" y="5252162"/>
            <a:ext cx="23041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b="0" dirty="0"/>
              <a:t>Executing normal code sequence</a:t>
            </a:r>
          </a:p>
        </p:txBody>
      </p:sp>
      <p:sp>
        <p:nvSpPr>
          <p:cNvPr id="29" name="TextBox 20">
            <a:extLst>
              <a:ext uri="{FF2B5EF4-FFF2-40B4-BE49-F238E27FC236}">
                <a16:creationId xmlns:a16="http://schemas.microsoft.com/office/drawing/2014/main" id="{FC3A4F16-4431-4D6F-963A-8E54BE9CF5CC}"/>
              </a:ext>
            </a:extLst>
          </p:cNvPr>
          <p:cNvSpPr txBox="1">
            <a:spLocks noChangeArrowheads="1"/>
          </p:cNvSpPr>
          <p:nvPr/>
        </p:nvSpPr>
        <p:spPr bwMode="auto">
          <a:xfrm>
            <a:off x="5334031" y="5613031"/>
            <a:ext cx="228510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b="0" dirty="0"/>
              <a:t>Finishing handler</a:t>
            </a:r>
          </a:p>
        </p:txBody>
      </p:sp>
      <p:sp>
        <p:nvSpPr>
          <p:cNvPr id="30" name="TextBox 21">
            <a:extLst>
              <a:ext uri="{FF2B5EF4-FFF2-40B4-BE49-F238E27FC236}">
                <a16:creationId xmlns:a16="http://schemas.microsoft.com/office/drawing/2014/main" id="{6B2DAE71-C311-4811-8FE5-A6C476E472AF}"/>
              </a:ext>
            </a:extLst>
          </p:cNvPr>
          <p:cNvSpPr txBox="1">
            <a:spLocks noChangeArrowheads="1"/>
          </p:cNvSpPr>
          <p:nvPr/>
        </p:nvSpPr>
        <p:spPr bwMode="auto">
          <a:xfrm>
            <a:off x="5378465" y="4314031"/>
            <a:ext cx="2297802"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b="0" dirty="0"/>
              <a:t>Context saving</a:t>
            </a:r>
          </a:p>
        </p:txBody>
      </p:sp>
      <p:sp>
        <p:nvSpPr>
          <p:cNvPr id="31" name="TextBox 22">
            <a:extLst>
              <a:ext uri="{FF2B5EF4-FFF2-40B4-BE49-F238E27FC236}">
                <a16:creationId xmlns:a16="http://schemas.microsoft.com/office/drawing/2014/main" id="{A1DB26CD-2983-4AC0-A747-832CF4AFB138}"/>
              </a:ext>
            </a:extLst>
          </p:cNvPr>
          <p:cNvSpPr txBox="1">
            <a:spLocks noChangeArrowheads="1"/>
          </p:cNvSpPr>
          <p:nvPr/>
        </p:nvSpPr>
        <p:spPr bwMode="auto">
          <a:xfrm>
            <a:off x="5268441" y="5198017"/>
            <a:ext cx="229780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b="0" dirty="0"/>
              <a:t>Context restoring</a:t>
            </a:r>
          </a:p>
        </p:txBody>
      </p:sp>
    </p:spTree>
    <p:extLst>
      <p:ext uri="{BB962C8B-B14F-4D97-AF65-F5344CB8AC3E}">
        <p14:creationId xmlns:p14="http://schemas.microsoft.com/office/powerpoint/2010/main" val="9133442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GB" dirty="0"/>
              <a:t>Interrupt </a:t>
            </a:r>
            <a:r>
              <a:rPr lang="en-US" dirty="0"/>
              <a:t>Preemption</a:t>
            </a:r>
          </a:p>
        </p:txBody>
      </p:sp>
      <p:sp>
        <p:nvSpPr>
          <p:cNvPr id="29699" name="Content Placeholder 18">
            <a:extLst>
              <a:ext uri="{FF2B5EF4-FFF2-40B4-BE49-F238E27FC236}">
                <a16:creationId xmlns:a16="http://schemas.microsoft.com/office/drawing/2014/main" id="{52EB3C3E-30C4-4EFE-A0AE-51FDB62B17F2}"/>
              </a:ext>
            </a:extLst>
          </p:cNvPr>
          <p:cNvSpPr>
            <a:spLocks noGrp="1" noChangeArrowheads="1"/>
          </p:cNvSpPr>
          <p:nvPr>
            <p:ph idx="1"/>
          </p:nvPr>
        </p:nvSpPr>
        <p:spPr bwMode="auto">
          <a:xfrm>
            <a:off x="492125" y="1639888"/>
            <a:ext cx="11180763" cy="4086225"/>
          </a:xfrm>
        </p:spPr>
        <p:txBody>
          <a:bodyPr wrap="square" numCol="1" anchor="t" anchorCtr="0" compatLnSpc="1">
            <a:prstTxWarp prst="textNoShape">
              <a:avLst/>
            </a:prstTxWarp>
          </a:bodyPr>
          <a:lstStyle/>
          <a:p>
            <a:r>
              <a:rPr lang="en-IN" altLang="en-US" dirty="0">
                <a:ea typeface="ＭＳ Ｐゴシック" panose="020B0600070205080204" pitchFamily="34" charset="-128"/>
              </a:rPr>
              <a:t>The exceptions (or interrupts) are commonly divided into multiple levels of priorities.</a:t>
            </a:r>
          </a:p>
          <a:p>
            <a:pPr lvl="1"/>
            <a:r>
              <a:rPr lang="en-IN" altLang="en-US" dirty="0">
                <a:ea typeface="ＭＳ Ｐゴシック" panose="020B0600070205080204" pitchFamily="34" charset="-128"/>
              </a:rPr>
              <a:t>A higher priority exception can be triggered and serviced during a lower priority exception.</a:t>
            </a:r>
          </a:p>
          <a:p>
            <a:pPr lvl="1"/>
            <a:r>
              <a:rPr lang="en-IN" altLang="en-US" dirty="0">
                <a:ea typeface="ＭＳ Ｐゴシック" panose="020B0600070205080204" pitchFamily="34" charset="-128"/>
              </a:rPr>
              <a:t>Commonly known as a nested exception, or interrupt </a:t>
            </a:r>
            <a:r>
              <a:rPr lang="en-US" altLang="en-US" dirty="0">
                <a:ea typeface="ＭＳ Ｐゴシック" panose="020B0600070205080204" pitchFamily="34" charset="-128"/>
              </a:rPr>
              <a:t>preemption</a:t>
            </a:r>
          </a:p>
        </p:txBody>
      </p:sp>
      <p:sp>
        <p:nvSpPr>
          <p:cNvPr id="5" name="TextBox 19">
            <a:extLst>
              <a:ext uri="{FF2B5EF4-FFF2-40B4-BE49-F238E27FC236}">
                <a16:creationId xmlns:a16="http://schemas.microsoft.com/office/drawing/2014/main" id="{1EF9C97C-C85E-4E36-ACA6-A38CDDCFBB64}"/>
              </a:ext>
            </a:extLst>
          </p:cNvPr>
          <p:cNvSpPr txBox="1">
            <a:spLocks noChangeArrowheads="1"/>
          </p:cNvSpPr>
          <p:nvPr/>
        </p:nvSpPr>
        <p:spPr bwMode="auto">
          <a:xfrm>
            <a:off x="1246230" y="3325814"/>
            <a:ext cx="174345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r>
              <a:rPr lang="en-GB" dirty="0"/>
              <a:t>Main thread</a:t>
            </a:r>
          </a:p>
        </p:txBody>
      </p:sp>
      <p:sp>
        <p:nvSpPr>
          <p:cNvPr id="6" name="TextBox 20">
            <a:extLst>
              <a:ext uri="{FF2B5EF4-FFF2-40B4-BE49-F238E27FC236}">
                <a16:creationId xmlns:a16="http://schemas.microsoft.com/office/drawing/2014/main" id="{EA00C8B2-2FC4-4430-A355-2F445081A17B}"/>
              </a:ext>
            </a:extLst>
          </p:cNvPr>
          <p:cNvSpPr txBox="1">
            <a:spLocks noChangeArrowheads="1"/>
          </p:cNvSpPr>
          <p:nvPr/>
        </p:nvSpPr>
        <p:spPr bwMode="auto">
          <a:xfrm>
            <a:off x="3252047" y="3325814"/>
            <a:ext cx="174345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r>
              <a:rPr lang="en-GB" dirty="0"/>
              <a:t>Context switching</a:t>
            </a:r>
          </a:p>
        </p:txBody>
      </p:sp>
      <p:sp>
        <p:nvSpPr>
          <p:cNvPr id="7" name="TextBox 21">
            <a:extLst>
              <a:ext uri="{FF2B5EF4-FFF2-40B4-BE49-F238E27FC236}">
                <a16:creationId xmlns:a16="http://schemas.microsoft.com/office/drawing/2014/main" id="{DA02F564-5C4E-4A12-9AA8-BAAA3BA52132}"/>
              </a:ext>
            </a:extLst>
          </p:cNvPr>
          <p:cNvSpPr txBox="1">
            <a:spLocks noChangeArrowheads="1"/>
          </p:cNvSpPr>
          <p:nvPr/>
        </p:nvSpPr>
        <p:spPr bwMode="auto">
          <a:xfrm>
            <a:off x="5257863" y="3325814"/>
            <a:ext cx="174345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r>
              <a:rPr lang="en-GB" dirty="0"/>
              <a:t>ISR</a:t>
            </a:r>
          </a:p>
          <a:p>
            <a:pPr algn="ctr" eaLnBrk="1" hangingPunct="1"/>
            <a:r>
              <a:rPr lang="en-GB" dirty="0"/>
              <a:t>low priority</a:t>
            </a:r>
          </a:p>
        </p:txBody>
      </p:sp>
      <p:grpSp>
        <p:nvGrpSpPr>
          <p:cNvPr id="8" name="Group 34">
            <a:extLst>
              <a:ext uri="{FF2B5EF4-FFF2-40B4-BE49-F238E27FC236}">
                <a16:creationId xmlns:a16="http://schemas.microsoft.com/office/drawing/2014/main" id="{052FA3D8-77A9-42FB-945A-82E13224F3D0}"/>
              </a:ext>
            </a:extLst>
          </p:cNvPr>
          <p:cNvGrpSpPr>
            <a:grpSpLocks/>
          </p:cNvGrpSpPr>
          <p:nvPr/>
        </p:nvGrpSpPr>
        <p:grpSpPr bwMode="auto">
          <a:xfrm>
            <a:off x="1404918" y="3822700"/>
            <a:ext cx="9563596" cy="2298700"/>
            <a:chOff x="1181100" y="3644900"/>
            <a:chExt cx="7607300" cy="2298700"/>
          </a:xfrm>
        </p:grpSpPr>
        <p:sp>
          <p:nvSpPr>
            <p:cNvPr id="9" name="Rectangle 8">
              <a:extLst>
                <a:ext uri="{FF2B5EF4-FFF2-40B4-BE49-F238E27FC236}">
                  <a16:creationId xmlns:a16="http://schemas.microsoft.com/office/drawing/2014/main" id="{D834A82E-7421-4FCA-B329-16B91693C29F}"/>
                </a:ext>
              </a:extLst>
            </p:cNvPr>
            <p:cNvSpPr/>
            <p:nvPr/>
          </p:nvSpPr>
          <p:spPr bwMode="auto">
            <a:xfrm>
              <a:off x="1329207" y="3644900"/>
              <a:ext cx="838149" cy="381000"/>
            </a:xfrm>
            <a:prstGeom prst="rect">
              <a:avLst/>
            </a:prstGeom>
            <a:solidFill>
              <a:schemeClr val="accent5">
                <a:lumMod val="40000"/>
                <a:lumOff val="60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dirty="0">
                  <a:cs typeface="+mn-cs"/>
                </a:rPr>
                <a:t>Main</a:t>
              </a:r>
            </a:p>
          </p:txBody>
        </p:sp>
        <p:sp>
          <p:nvSpPr>
            <p:cNvPr id="10" name="Rectangle 9">
              <a:extLst>
                <a:ext uri="{FF2B5EF4-FFF2-40B4-BE49-F238E27FC236}">
                  <a16:creationId xmlns:a16="http://schemas.microsoft.com/office/drawing/2014/main" id="{66D03DE3-6395-4C67-A534-49EC62123775}"/>
                </a:ext>
              </a:extLst>
            </p:cNvPr>
            <p:cNvSpPr/>
            <p:nvPr/>
          </p:nvSpPr>
          <p:spPr bwMode="auto">
            <a:xfrm flipV="1">
              <a:off x="2924720" y="4025900"/>
              <a:ext cx="839833" cy="152400"/>
            </a:xfrm>
            <a:prstGeom prst="rect">
              <a:avLst/>
            </a:prstGeom>
            <a:solidFill>
              <a:schemeClr val="accent3">
                <a:lumMod val="40000"/>
                <a:lumOff val="60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endParaRPr lang="en-GB" dirty="0">
                <a:cs typeface="+mn-cs"/>
              </a:endParaRPr>
            </a:p>
          </p:txBody>
        </p:sp>
        <p:sp>
          <p:nvSpPr>
            <p:cNvPr id="11" name="Rectangle 10">
              <a:extLst>
                <a:ext uri="{FF2B5EF4-FFF2-40B4-BE49-F238E27FC236}">
                  <a16:creationId xmlns:a16="http://schemas.microsoft.com/office/drawing/2014/main" id="{1DC0306A-38E0-44DD-8697-364AB76BD5A0}"/>
                </a:ext>
              </a:extLst>
            </p:cNvPr>
            <p:cNvSpPr/>
            <p:nvPr/>
          </p:nvSpPr>
          <p:spPr bwMode="auto">
            <a:xfrm>
              <a:off x="4520233" y="4178300"/>
              <a:ext cx="839833" cy="292100"/>
            </a:xfrm>
            <a:prstGeom prst="rect">
              <a:avLst/>
            </a:prstGeom>
            <a:solidFill>
              <a:schemeClr val="accent5">
                <a:lumMod val="40000"/>
                <a:lumOff val="60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dirty="0">
                  <a:cs typeface="+mn-cs"/>
                </a:rPr>
                <a:t>ISR 1</a:t>
              </a:r>
            </a:p>
          </p:txBody>
        </p:sp>
        <p:sp>
          <p:nvSpPr>
            <p:cNvPr id="12" name="Rectangle 11">
              <a:extLst>
                <a:ext uri="{FF2B5EF4-FFF2-40B4-BE49-F238E27FC236}">
                  <a16:creationId xmlns:a16="http://schemas.microsoft.com/office/drawing/2014/main" id="{C3498AFE-FB14-4058-804A-EA69C93F5FCA}"/>
                </a:ext>
              </a:extLst>
            </p:cNvPr>
            <p:cNvSpPr/>
            <p:nvPr/>
          </p:nvSpPr>
          <p:spPr bwMode="auto">
            <a:xfrm flipV="1">
              <a:off x="2924720" y="5378450"/>
              <a:ext cx="839833" cy="152400"/>
            </a:xfrm>
            <a:prstGeom prst="rect">
              <a:avLst/>
            </a:prstGeom>
            <a:solidFill>
              <a:schemeClr val="accent3">
                <a:lumMod val="40000"/>
                <a:lumOff val="60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endParaRPr lang="en-GB" dirty="0">
                <a:cs typeface="+mn-cs"/>
              </a:endParaRPr>
            </a:p>
          </p:txBody>
        </p:sp>
        <p:sp>
          <p:nvSpPr>
            <p:cNvPr id="13" name="Rectangle 12">
              <a:extLst>
                <a:ext uri="{FF2B5EF4-FFF2-40B4-BE49-F238E27FC236}">
                  <a16:creationId xmlns:a16="http://schemas.microsoft.com/office/drawing/2014/main" id="{68BC2CDE-1943-4DEF-97FD-DC9672D2E75E}"/>
                </a:ext>
              </a:extLst>
            </p:cNvPr>
            <p:cNvSpPr/>
            <p:nvPr/>
          </p:nvSpPr>
          <p:spPr bwMode="auto">
            <a:xfrm>
              <a:off x="1329207" y="5530850"/>
              <a:ext cx="838149" cy="412750"/>
            </a:xfrm>
            <a:prstGeom prst="rect">
              <a:avLst/>
            </a:prstGeom>
            <a:solidFill>
              <a:schemeClr val="accent5">
                <a:lumMod val="40000"/>
                <a:lumOff val="60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dirty="0">
                  <a:cs typeface="+mn-cs"/>
                </a:rPr>
                <a:t>Main</a:t>
              </a:r>
            </a:p>
          </p:txBody>
        </p:sp>
        <p:cxnSp>
          <p:nvCxnSpPr>
            <p:cNvPr id="14" name="Straight Arrow Connector 13">
              <a:extLst>
                <a:ext uri="{FF2B5EF4-FFF2-40B4-BE49-F238E27FC236}">
                  <a16:creationId xmlns:a16="http://schemas.microsoft.com/office/drawing/2014/main" id="{5CA81FE5-638E-418A-BD08-57AA4B7DC0E6}"/>
                </a:ext>
              </a:extLst>
            </p:cNvPr>
            <p:cNvCxnSpPr/>
            <p:nvPr/>
          </p:nvCxnSpPr>
          <p:spPr bwMode="auto">
            <a:xfrm>
              <a:off x="1181100" y="3644900"/>
              <a:ext cx="0" cy="381000"/>
            </a:xfrm>
            <a:prstGeom prst="straightConnector1">
              <a:avLst/>
            </a:prstGeom>
            <a:noFill/>
            <a:ln w="19050" cap="flat" cmpd="sng" algn="ctr">
              <a:solidFill>
                <a:schemeClr val="tx1">
                  <a:lumMod val="75000"/>
                  <a:lumOff val="25000"/>
                </a:schemeClr>
              </a:solidFill>
              <a:prstDash val="solid"/>
              <a:round/>
              <a:headEnd type="none" w="med" len="med"/>
              <a:tailEnd type="triangle" w="lg" len="lg"/>
            </a:ln>
            <a:effectLst/>
          </p:spPr>
        </p:cxnSp>
        <p:cxnSp>
          <p:nvCxnSpPr>
            <p:cNvPr id="15" name="Straight Arrow Connector 14">
              <a:extLst>
                <a:ext uri="{FF2B5EF4-FFF2-40B4-BE49-F238E27FC236}">
                  <a16:creationId xmlns:a16="http://schemas.microsoft.com/office/drawing/2014/main" id="{70394BCC-75C4-4872-95BD-17F430BD797D}"/>
                </a:ext>
              </a:extLst>
            </p:cNvPr>
            <p:cNvCxnSpPr/>
            <p:nvPr/>
          </p:nvCxnSpPr>
          <p:spPr bwMode="auto">
            <a:xfrm>
              <a:off x="2167356" y="4025900"/>
              <a:ext cx="757364" cy="0"/>
            </a:xfrm>
            <a:prstGeom prst="straightConnector1">
              <a:avLst/>
            </a:prstGeom>
            <a:noFill/>
            <a:ln w="19050" cap="flat" cmpd="sng" algn="ctr">
              <a:solidFill>
                <a:schemeClr val="tx1">
                  <a:lumMod val="75000"/>
                  <a:lumOff val="25000"/>
                </a:schemeClr>
              </a:solidFill>
              <a:prstDash val="solid"/>
              <a:round/>
              <a:headEnd type="none" w="med" len="med"/>
              <a:tailEnd type="triangle" w="lg" len="lg"/>
            </a:ln>
            <a:effectLst/>
          </p:spPr>
        </p:cxnSp>
        <p:cxnSp>
          <p:nvCxnSpPr>
            <p:cNvPr id="16" name="Straight Arrow Connector 15">
              <a:extLst>
                <a:ext uri="{FF2B5EF4-FFF2-40B4-BE49-F238E27FC236}">
                  <a16:creationId xmlns:a16="http://schemas.microsoft.com/office/drawing/2014/main" id="{883626C8-1566-42E3-BFD2-BEB637DD5BDF}"/>
                </a:ext>
              </a:extLst>
            </p:cNvPr>
            <p:cNvCxnSpPr/>
            <p:nvPr/>
          </p:nvCxnSpPr>
          <p:spPr bwMode="auto">
            <a:xfrm>
              <a:off x="3764553" y="4178300"/>
              <a:ext cx="755680" cy="0"/>
            </a:xfrm>
            <a:prstGeom prst="straightConnector1">
              <a:avLst/>
            </a:prstGeom>
            <a:noFill/>
            <a:ln w="19050" cap="flat" cmpd="sng" algn="ctr">
              <a:solidFill>
                <a:schemeClr val="tx1">
                  <a:lumMod val="75000"/>
                  <a:lumOff val="25000"/>
                </a:schemeClr>
              </a:solidFill>
              <a:prstDash val="solid"/>
              <a:round/>
              <a:headEnd type="none" w="med" len="med"/>
              <a:tailEnd type="triangle" w="lg" len="lg"/>
            </a:ln>
            <a:effectLst/>
          </p:spPr>
        </p:cxnSp>
        <p:cxnSp>
          <p:nvCxnSpPr>
            <p:cNvPr id="17" name="Straight Arrow Connector 16">
              <a:extLst>
                <a:ext uri="{FF2B5EF4-FFF2-40B4-BE49-F238E27FC236}">
                  <a16:creationId xmlns:a16="http://schemas.microsoft.com/office/drawing/2014/main" id="{DBDB05D0-4124-4698-846C-24D97EB7CE1D}"/>
                </a:ext>
              </a:extLst>
            </p:cNvPr>
            <p:cNvCxnSpPr/>
            <p:nvPr/>
          </p:nvCxnSpPr>
          <p:spPr bwMode="auto">
            <a:xfrm flipH="1">
              <a:off x="3764553" y="5378450"/>
              <a:ext cx="764096" cy="0"/>
            </a:xfrm>
            <a:prstGeom prst="straightConnector1">
              <a:avLst/>
            </a:prstGeom>
            <a:noFill/>
            <a:ln w="19050" cap="flat" cmpd="sng" algn="ctr">
              <a:solidFill>
                <a:schemeClr val="tx1">
                  <a:lumMod val="75000"/>
                  <a:lumOff val="25000"/>
                </a:schemeClr>
              </a:solidFill>
              <a:prstDash val="solid"/>
              <a:round/>
              <a:headEnd type="none" w="med" len="med"/>
              <a:tailEnd type="triangle" w="lg" len="lg"/>
            </a:ln>
            <a:effectLst/>
          </p:spPr>
        </p:cxnSp>
        <p:cxnSp>
          <p:nvCxnSpPr>
            <p:cNvPr id="18" name="Straight Arrow Connector 17">
              <a:extLst>
                <a:ext uri="{FF2B5EF4-FFF2-40B4-BE49-F238E27FC236}">
                  <a16:creationId xmlns:a16="http://schemas.microsoft.com/office/drawing/2014/main" id="{64F0AED0-3B51-43D8-9D3E-C70D10FF23B2}"/>
                </a:ext>
              </a:extLst>
            </p:cNvPr>
            <p:cNvCxnSpPr/>
            <p:nvPr/>
          </p:nvCxnSpPr>
          <p:spPr bwMode="auto">
            <a:xfrm flipH="1">
              <a:off x="2167356" y="5530850"/>
              <a:ext cx="765780" cy="0"/>
            </a:xfrm>
            <a:prstGeom prst="straightConnector1">
              <a:avLst/>
            </a:prstGeom>
            <a:noFill/>
            <a:ln w="19050" cap="flat" cmpd="sng" algn="ctr">
              <a:solidFill>
                <a:schemeClr val="tx1">
                  <a:lumMod val="75000"/>
                  <a:lumOff val="25000"/>
                </a:schemeClr>
              </a:solidFill>
              <a:prstDash val="solid"/>
              <a:round/>
              <a:headEnd type="none" w="med" len="med"/>
              <a:tailEnd type="triangle" w="lg" len="lg"/>
            </a:ln>
            <a:effectLst/>
          </p:spPr>
        </p:cxnSp>
        <p:cxnSp>
          <p:nvCxnSpPr>
            <p:cNvPr id="19" name="Straight Arrow Connector 18">
              <a:extLst>
                <a:ext uri="{FF2B5EF4-FFF2-40B4-BE49-F238E27FC236}">
                  <a16:creationId xmlns:a16="http://schemas.microsoft.com/office/drawing/2014/main" id="{9FB7730F-BB7B-4184-9BAC-9FFA91B5200D}"/>
                </a:ext>
              </a:extLst>
            </p:cNvPr>
            <p:cNvCxnSpPr/>
            <p:nvPr/>
          </p:nvCxnSpPr>
          <p:spPr bwMode="auto">
            <a:xfrm>
              <a:off x="1181100" y="5530850"/>
              <a:ext cx="0" cy="412750"/>
            </a:xfrm>
            <a:prstGeom prst="straightConnector1">
              <a:avLst/>
            </a:prstGeom>
            <a:noFill/>
            <a:ln w="19050" cap="flat" cmpd="sng" algn="ctr">
              <a:solidFill>
                <a:schemeClr val="tx1">
                  <a:lumMod val="75000"/>
                  <a:lumOff val="25000"/>
                </a:schemeClr>
              </a:solidFill>
              <a:prstDash val="solid"/>
              <a:round/>
              <a:headEnd type="none" w="med" len="med"/>
              <a:tailEnd type="triangle" w="lg" len="lg"/>
            </a:ln>
            <a:effectLst/>
          </p:spPr>
        </p:cxnSp>
        <p:sp>
          <p:nvSpPr>
            <p:cNvPr id="20" name="Rectangle 19">
              <a:extLst>
                <a:ext uri="{FF2B5EF4-FFF2-40B4-BE49-F238E27FC236}">
                  <a16:creationId xmlns:a16="http://schemas.microsoft.com/office/drawing/2014/main" id="{65313B92-6D84-411A-BA6F-49FC8A483945}"/>
                </a:ext>
              </a:extLst>
            </p:cNvPr>
            <p:cNvSpPr/>
            <p:nvPr/>
          </p:nvSpPr>
          <p:spPr bwMode="auto">
            <a:xfrm flipV="1">
              <a:off x="6139309" y="4470400"/>
              <a:ext cx="839833" cy="152400"/>
            </a:xfrm>
            <a:prstGeom prst="rect">
              <a:avLst/>
            </a:prstGeom>
            <a:solidFill>
              <a:schemeClr val="accent3">
                <a:lumMod val="40000"/>
                <a:lumOff val="60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endParaRPr lang="en-GB" dirty="0">
                <a:cs typeface="+mn-cs"/>
              </a:endParaRPr>
            </a:p>
          </p:txBody>
        </p:sp>
        <p:cxnSp>
          <p:nvCxnSpPr>
            <p:cNvPr id="21" name="Straight Arrow Connector 20">
              <a:extLst>
                <a:ext uri="{FF2B5EF4-FFF2-40B4-BE49-F238E27FC236}">
                  <a16:creationId xmlns:a16="http://schemas.microsoft.com/office/drawing/2014/main" id="{021E8094-8267-4688-9CA5-8F3358A7DD4D}"/>
                </a:ext>
              </a:extLst>
            </p:cNvPr>
            <p:cNvCxnSpPr/>
            <p:nvPr/>
          </p:nvCxnSpPr>
          <p:spPr bwMode="auto">
            <a:xfrm>
              <a:off x="5383629" y="4470400"/>
              <a:ext cx="755680" cy="0"/>
            </a:xfrm>
            <a:prstGeom prst="straightConnector1">
              <a:avLst/>
            </a:prstGeom>
            <a:noFill/>
            <a:ln w="19050" cap="flat" cmpd="sng" algn="ctr">
              <a:solidFill>
                <a:schemeClr val="tx1">
                  <a:lumMod val="75000"/>
                  <a:lumOff val="25000"/>
                </a:schemeClr>
              </a:solidFill>
              <a:prstDash val="solid"/>
              <a:round/>
              <a:headEnd type="none" w="med" len="med"/>
              <a:tailEnd type="triangle" w="lg" len="lg"/>
            </a:ln>
            <a:effectLst/>
          </p:spPr>
        </p:cxnSp>
        <p:cxnSp>
          <p:nvCxnSpPr>
            <p:cNvPr id="22" name="Straight Arrow Connector 21">
              <a:extLst>
                <a:ext uri="{FF2B5EF4-FFF2-40B4-BE49-F238E27FC236}">
                  <a16:creationId xmlns:a16="http://schemas.microsoft.com/office/drawing/2014/main" id="{85BC25A2-F92F-4C84-A64A-D146A53DEDD2}"/>
                </a:ext>
              </a:extLst>
            </p:cNvPr>
            <p:cNvCxnSpPr/>
            <p:nvPr/>
          </p:nvCxnSpPr>
          <p:spPr bwMode="auto">
            <a:xfrm>
              <a:off x="6979142" y="4622800"/>
              <a:ext cx="755680" cy="0"/>
            </a:xfrm>
            <a:prstGeom prst="straightConnector1">
              <a:avLst/>
            </a:prstGeom>
            <a:noFill/>
            <a:ln w="19050" cap="flat" cmpd="sng" algn="ctr">
              <a:solidFill>
                <a:schemeClr val="tx1">
                  <a:lumMod val="75000"/>
                  <a:lumOff val="25000"/>
                </a:schemeClr>
              </a:solidFill>
              <a:prstDash val="solid"/>
              <a:round/>
              <a:headEnd type="none" w="med" len="med"/>
              <a:tailEnd type="triangle" w="lg" len="lg"/>
            </a:ln>
            <a:effectLst/>
          </p:spPr>
        </p:cxnSp>
        <p:sp>
          <p:nvSpPr>
            <p:cNvPr id="23" name="Rectangle 22">
              <a:extLst>
                <a:ext uri="{FF2B5EF4-FFF2-40B4-BE49-F238E27FC236}">
                  <a16:creationId xmlns:a16="http://schemas.microsoft.com/office/drawing/2014/main" id="{CE3CB2E1-9B62-4D03-8648-89A885F66CB0}"/>
                </a:ext>
              </a:extLst>
            </p:cNvPr>
            <p:cNvSpPr/>
            <p:nvPr/>
          </p:nvSpPr>
          <p:spPr bwMode="auto">
            <a:xfrm flipV="1">
              <a:off x="6139309" y="5041900"/>
              <a:ext cx="839833" cy="152400"/>
            </a:xfrm>
            <a:prstGeom prst="rect">
              <a:avLst/>
            </a:prstGeom>
            <a:solidFill>
              <a:schemeClr val="accent3">
                <a:lumMod val="40000"/>
                <a:lumOff val="60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endParaRPr lang="en-GB" dirty="0">
                <a:cs typeface="+mn-cs"/>
              </a:endParaRPr>
            </a:p>
          </p:txBody>
        </p:sp>
        <p:cxnSp>
          <p:nvCxnSpPr>
            <p:cNvPr id="24" name="Straight Arrow Connector 23">
              <a:extLst>
                <a:ext uri="{FF2B5EF4-FFF2-40B4-BE49-F238E27FC236}">
                  <a16:creationId xmlns:a16="http://schemas.microsoft.com/office/drawing/2014/main" id="{8816F686-1CD6-457B-9032-BAC447CE4488}"/>
                </a:ext>
              </a:extLst>
            </p:cNvPr>
            <p:cNvCxnSpPr/>
            <p:nvPr/>
          </p:nvCxnSpPr>
          <p:spPr bwMode="auto">
            <a:xfrm flipH="1">
              <a:off x="6979142" y="5041900"/>
              <a:ext cx="764096" cy="0"/>
            </a:xfrm>
            <a:prstGeom prst="straightConnector1">
              <a:avLst/>
            </a:prstGeom>
            <a:noFill/>
            <a:ln w="19050" cap="flat" cmpd="sng" algn="ctr">
              <a:solidFill>
                <a:schemeClr val="tx1">
                  <a:lumMod val="75000"/>
                  <a:lumOff val="25000"/>
                </a:schemeClr>
              </a:solidFill>
              <a:prstDash val="solid"/>
              <a:round/>
              <a:headEnd type="none" w="med" len="med"/>
              <a:tailEnd type="triangle" w="lg" len="lg"/>
            </a:ln>
            <a:effectLst/>
          </p:spPr>
        </p:cxnSp>
        <p:cxnSp>
          <p:nvCxnSpPr>
            <p:cNvPr id="25" name="Straight Arrow Connector 24">
              <a:extLst>
                <a:ext uri="{FF2B5EF4-FFF2-40B4-BE49-F238E27FC236}">
                  <a16:creationId xmlns:a16="http://schemas.microsoft.com/office/drawing/2014/main" id="{B0D7A063-DFE1-4CDE-915F-7399521BBF07}"/>
                </a:ext>
              </a:extLst>
            </p:cNvPr>
            <p:cNvCxnSpPr/>
            <p:nvPr/>
          </p:nvCxnSpPr>
          <p:spPr bwMode="auto">
            <a:xfrm flipH="1">
              <a:off x="5383629" y="5194300"/>
              <a:ext cx="764096" cy="0"/>
            </a:xfrm>
            <a:prstGeom prst="straightConnector1">
              <a:avLst/>
            </a:prstGeom>
            <a:noFill/>
            <a:ln w="19050" cap="flat" cmpd="sng" algn="ctr">
              <a:solidFill>
                <a:schemeClr val="tx1">
                  <a:lumMod val="75000"/>
                  <a:lumOff val="25000"/>
                </a:schemeClr>
              </a:solidFill>
              <a:prstDash val="solid"/>
              <a:round/>
              <a:headEnd type="none" w="med" len="med"/>
              <a:tailEnd type="triangle" w="lg" len="lg"/>
            </a:ln>
            <a:effectLst/>
          </p:spPr>
        </p:cxnSp>
        <p:sp>
          <p:nvSpPr>
            <p:cNvPr id="26" name="Rectangle 25">
              <a:extLst>
                <a:ext uri="{FF2B5EF4-FFF2-40B4-BE49-F238E27FC236}">
                  <a16:creationId xmlns:a16="http://schemas.microsoft.com/office/drawing/2014/main" id="{1B81072F-D0A6-437A-B6E1-4B6F31CA076C}"/>
                </a:ext>
              </a:extLst>
            </p:cNvPr>
            <p:cNvSpPr/>
            <p:nvPr/>
          </p:nvSpPr>
          <p:spPr bwMode="auto">
            <a:xfrm>
              <a:off x="4520233" y="5194300"/>
              <a:ext cx="839833" cy="184150"/>
            </a:xfrm>
            <a:prstGeom prst="rect">
              <a:avLst/>
            </a:prstGeom>
            <a:solidFill>
              <a:schemeClr val="accent5">
                <a:lumMod val="40000"/>
                <a:lumOff val="60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dirty="0">
                  <a:cs typeface="+mn-cs"/>
                </a:rPr>
                <a:t>ISR 1</a:t>
              </a:r>
            </a:p>
          </p:txBody>
        </p:sp>
        <p:sp>
          <p:nvSpPr>
            <p:cNvPr id="27" name="Rectangle 26">
              <a:extLst>
                <a:ext uri="{FF2B5EF4-FFF2-40B4-BE49-F238E27FC236}">
                  <a16:creationId xmlns:a16="http://schemas.microsoft.com/office/drawing/2014/main" id="{7F433580-2565-4B72-883A-EC4D7EF2553B}"/>
                </a:ext>
              </a:extLst>
            </p:cNvPr>
            <p:cNvSpPr/>
            <p:nvPr/>
          </p:nvSpPr>
          <p:spPr bwMode="auto">
            <a:xfrm>
              <a:off x="7743238" y="4622800"/>
              <a:ext cx="839832" cy="419100"/>
            </a:xfrm>
            <a:prstGeom prst="rect">
              <a:avLst/>
            </a:prstGeom>
            <a:solidFill>
              <a:schemeClr val="accent5">
                <a:lumMod val="40000"/>
                <a:lumOff val="60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dirty="0">
                  <a:cs typeface="+mn-cs"/>
                </a:rPr>
                <a:t>ISR2</a:t>
              </a:r>
            </a:p>
          </p:txBody>
        </p:sp>
        <p:cxnSp>
          <p:nvCxnSpPr>
            <p:cNvPr id="28" name="Straight Arrow Connector 27">
              <a:extLst>
                <a:ext uri="{FF2B5EF4-FFF2-40B4-BE49-F238E27FC236}">
                  <a16:creationId xmlns:a16="http://schemas.microsoft.com/office/drawing/2014/main" id="{A7D1854A-616A-4587-BEFE-B01A87CE4152}"/>
                </a:ext>
              </a:extLst>
            </p:cNvPr>
            <p:cNvCxnSpPr/>
            <p:nvPr/>
          </p:nvCxnSpPr>
          <p:spPr bwMode="auto">
            <a:xfrm>
              <a:off x="8788400" y="4641850"/>
              <a:ext cx="0" cy="381000"/>
            </a:xfrm>
            <a:prstGeom prst="straightConnector1">
              <a:avLst/>
            </a:prstGeom>
            <a:noFill/>
            <a:ln w="19050" cap="flat" cmpd="sng" algn="ctr">
              <a:solidFill>
                <a:schemeClr val="tx1">
                  <a:lumMod val="75000"/>
                  <a:lumOff val="25000"/>
                </a:schemeClr>
              </a:solidFill>
              <a:prstDash val="solid"/>
              <a:round/>
              <a:headEnd type="none" w="med" len="med"/>
              <a:tailEnd type="triangle" w="lg" len="lg"/>
            </a:ln>
            <a:effectLst/>
          </p:spPr>
        </p:cxnSp>
      </p:grpSp>
      <p:sp>
        <p:nvSpPr>
          <p:cNvPr id="29" name="TextBox 35">
            <a:extLst>
              <a:ext uri="{FF2B5EF4-FFF2-40B4-BE49-F238E27FC236}">
                <a16:creationId xmlns:a16="http://schemas.microsoft.com/office/drawing/2014/main" id="{1A113DDA-3D13-4BEB-A7FF-23247D95E7DD}"/>
              </a:ext>
            </a:extLst>
          </p:cNvPr>
          <p:cNvSpPr txBox="1">
            <a:spLocks noChangeArrowheads="1"/>
          </p:cNvSpPr>
          <p:nvPr/>
        </p:nvSpPr>
        <p:spPr bwMode="auto">
          <a:xfrm>
            <a:off x="7293301" y="3325814"/>
            <a:ext cx="174345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r>
              <a:rPr lang="en-GB" dirty="0"/>
              <a:t>Context switching</a:t>
            </a:r>
          </a:p>
        </p:txBody>
      </p:sp>
      <p:sp>
        <p:nvSpPr>
          <p:cNvPr id="30" name="TextBox 36">
            <a:extLst>
              <a:ext uri="{FF2B5EF4-FFF2-40B4-BE49-F238E27FC236}">
                <a16:creationId xmlns:a16="http://schemas.microsoft.com/office/drawing/2014/main" id="{3BB9ACDB-8655-4342-BB39-51D4FDBE09D8}"/>
              </a:ext>
            </a:extLst>
          </p:cNvPr>
          <p:cNvSpPr txBox="1">
            <a:spLocks noChangeArrowheads="1"/>
          </p:cNvSpPr>
          <p:nvPr/>
        </p:nvSpPr>
        <p:spPr bwMode="auto">
          <a:xfrm>
            <a:off x="9265264" y="3325814"/>
            <a:ext cx="174345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r>
              <a:rPr lang="en-GB" dirty="0"/>
              <a:t>ISR</a:t>
            </a:r>
          </a:p>
          <a:p>
            <a:pPr algn="ctr" eaLnBrk="1" hangingPunct="1"/>
            <a:r>
              <a:rPr lang="en-GB" dirty="0"/>
              <a:t>high priority</a:t>
            </a:r>
          </a:p>
        </p:txBody>
      </p:sp>
      <p:sp>
        <p:nvSpPr>
          <p:cNvPr id="31" name="TextBox 37">
            <a:extLst>
              <a:ext uri="{FF2B5EF4-FFF2-40B4-BE49-F238E27FC236}">
                <a16:creationId xmlns:a16="http://schemas.microsoft.com/office/drawing/2014/main" id="{8A8F49A5-345A-4EB6-A91A-EB0CA2632FFF}"/>
              </a:ext>
            </a:extLst>
          </p:cNvPr>
          <p:cNvSpPr txBox="1">
            <a:spLocks noChangeArrowheads="1"/>
          </p:cNvSpPr>
          <p:nvPr/>
        </p:nvSpPr>
        <p:spPr bwMode="auto">
          <a:xfrm>
            <a:off x="3252047" y="4340226"/>
            <a:ext cx="174345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r>
              <a:rPr lang="en-GB" b="0" dirty="0"/>
              <a:t>stacking</a:t>
            </a:r>
          </a:p>
        </p:txBody>
      </p:sp>
      <p:sp>
        <p:nvSpPr>
          <p:cNvPr id="32" name="TextBox 38">
            <a:extLst>
              <a:ext uri="{FF2B5EF4-FFF2-40B4-BE49-F238E27FC236}">
                <a16:creationId xmlns:a16="http://schemas.microsoft.com/office/drawing/2014/main" id="{FA236455-2154-48A7-A338-358774C8D6E7}"/>
              </a:ext>
            </a:extLst>
          </p:cNvPr>
          <p:cNvSpPr txBox="1">
            <a:spLocks noChangeArrowheads="1"/>
          </p:cNvSpPr>
          <p:nvPr/>
        </p:nvSpPr>
        <p:spPr bwMode="auto">
          <a:xfrm>
            <a:off x="7270026" y="4762501"/>
            <a:ext cx="174345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r>
              <a:rPr lang="en-GB" b="0" dirty="0"/>
              <a:t>stacking</a:t>
            </a:r>
          </a:p>
        </p:txBody>
      </p:sp>
      <p:sp>
        <p:nvSpPr>
          <p:cNvPr id="33" name="TextBox 39">
            <a:extLst>
              <a:ext uri="{FF2B5EF4-FFF2-40B4-BE49-F238E27FC236}">
                <a16:creationId xmlns:a16="http://schemas.microsoft.com/office/drawing/2014/main" id="{0984B030-5C54-484D-9245-70C0CE695644}"/>
              </a:ext>
            </a:extLst>
          </p:cNvPr>
          <p:cNvSpPr txBox="1">
            <a:spLocks noChangeArrowheads="1"/>
          </p:cNvSpPr>
          <p:nvPr/>
        </p:nvSpPr>
        <p:spPr bwMode="auto">
          <a:xfrm>
            <a:off x="7293301" y="5324476"/>
            <a:ext cx="174345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r>
              <a:rPr lang="en-GB" b="0" dirty="0"/>
              <a:t>unstacking</a:t>
            </a:r>
          </a:p>
        </p:txBody>
      </p:sp>
      <p:sp>
        <p:nvSpPr>
          <p:cNvPr id="34" name="TextBox 40">
            <a:extLst>
              <a:ext uri="{FF2B5EF4-FFF2-40B4-BE49-F238E27FC236}">
                <a16:creationId xmlns:a16="http://schemas.microsoft.com/office/drawing/2014/main" id="{D1491A71-04F4-4397-A9D7-F90D77377213}"/>
              </a:ext>
            </a:extLst>
          </p:cNvPr>
          <p:cNvSpPr txBox="1">
            <a:spLocks noChangeArrowheads="1"/>
          </p:cNvSpPr>
          <p:nvPr/>
        </p:nvSpPr>
        <p:spPr bwMode="auto">
          <a:xfrm>
            <a:off x="3268973" y="5651501"/>
            <a:ext cx="174345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r>
              <a:rPr lang="en-GB" b="0" dirty="0"/>
              <a:t>unstacking</a:t>
            </a:r>
          </a:p>
        </p:txBody>
      </p:sp>
      <p:sp>
        <p:nvSpPr>
          <p:cNvPr id="35" name="TextBox 41">
            <a:extLst>
              <a:ext uri="{FF2B5EF4-FFF2-40B4-BE49-F238E27FC236}">
                <a16:creationId xmlns:a16="http://schemas.microsoft.com/office/drawing/2014/main" id="{91254CB8-BB62-4E62-9874-A833549760E2}"/>
              </a:ext>
            </a:extLst>
          </p:cNvPr>
          <p:cNvSpPr txBox="1">
            <a:spLocks noChangeArrowheads="1"/>
          </p:cNvSpPr>
          <p:nvPr/>
        </p:nvSpPr>
        <p:spPr bwMode="auto">
          <a:xfrm>
            <a:off x="2312614" y="3871914"/>
            <a:ext cx="174345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r>
              <a:rPr lang="en-GB" b="0" dirty="0"/>
              <a:t>interrupt</a:t>
            </a:r>
          </a:p>
        </p:txBody>
      </p:sp>
      <p:sp>
        <p:nvSpPr>
          <p:cNvPr id="36" name="TextBox 42">
            <a:extLst>
              <a:ext uri="{FF2B5EF4-FFF2-40B4-BE49-F238E27FC236}">
                <a16:creationId xmlns:a16="http://schemas.microsoft.com/office/drawing/2014/main" id="{C3592098-B3D1-4941-9B5A-C37012397299}"/>
              </a:ext>
            </a:extLst>
          </p:cNvPr>
          <p:cNvSpPr txBox="1">
            <a:spLocks noChangeArrowheads="1"/>
          </p:cNvSpPr>
          <p:nvPr/>
        </p:nvSpPr>
        <p:spPr bwMode="auto">
          <a:xfrm>
            <a:off x="6290393" y="4354514"/>
            <a:ext cx="174345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r>
              <a:rPr lang="en-GB" b="0" dirty="0"/>
              <a:t>interrupt</a:t>
            </a:r>
          </a:p>
        </p:txBody>
      </p:sp>
    </p:spTree>
    <p:extLst>
      <p:ext uri="{BB962C8B-B14F-4D97-AF65-F5344CB8AC3E}">
        <p14:creationId xmlns:p14="http://schemas.microsoft.com/office/powerpoint/2010/main" val="34221563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GB" dirty="0"/>
              <a:t>Cortex-M0 Block Diagram</a:t>
            </a:r>
            <a:endParaRPr lang="en-US" dirty="0"/>
          </a:p>
        </p:txBody>
      </p:sp>
      <p:sp>
        <p:nvSpPr>
          <p:cNvPr id="6" name="Rectangle 5">
            <a:extLst>
              <a:ext uri="{FF2B5EF4-FFF2-40B4-BE49-F238E27FC236}">
                <a16:creationId xmlns:a16="http://schemas.microsoft.com/office/drawing/2014/main" id="{D10514B2-A514-4BCB-B0EA-E6BF4FF6D96B}"/>
              </a:ext>
            </a:extLst>
          </p:cNvPr>
          <p:cNvSpPr/>
          <p:nvPr/>
        </p:nvSpPr>
        <p:spPr bwMode="auto">
          <a:xfrm>
            <a:off x="1569953" y="1295400"/>
            <a:ext cx="9098112" cy="4243388"/>
          </a:xfrm>
          <a:prstGeom prst="rect">
            <a:avLst/>
          </a:prstGeom>
          <a:solidFill>
            <a:schemeClr val="bg1">
              <a:lumMod val="95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endParaRPr lang="en-GB" sz="1100" dirty="0">
              <a:cs typeface="Arial" charset="0"/>
            </a:endParaRPr>
          </a:p>
        </p:txBody>
      </p:sp>
      <p:sp>
        <p:nvSpPr>
          <p:cNvPr id="7" name="Rectangle 6">
            <a:extLst>
              <a:ext uri="{FF2B5EF4-FFF2-40B4-BE49-F238E27FC236}">
                <a16:creationId xmlns:a16="http://schemas.microsoft.com/office/drawing/2014/main" id="{734C82DF-ADE3-4E30-AFEC-BED2330F9333}"/>
              </a:ext>
            </a:extLst>
          </p:cNvPr>
          <p:cNvSpPr/>
          <p:nvPr/>
        </p:nvSpPr>
        <p:spPr bwMode="auto">
          <a:xfrm>
            <a:off x="3630781" y="3821114"/>
            <a:ext cx="6552757" cy="428625"/>
          </a:xfrm>
          <a:prstGeom prst="rect">
            <a:avLst/>
          </a:prstGeom>
          <a:solidFill>
            <a:schemeClr val="accent5">
              <a:lumMod val="60000"/>
              <a:lumOff val="40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100" dirty="0">
                <a:cs typeface="Arial" charset="0"/>
              </a:rPr>
              <a:t>Internal Bus System</a:t>
            </a:r>
          </a:p>
        </p:txBody>
      </p:sp>
      <p:sp>
        <p:nvSpPr>
          <p:cNvPr id="8" name="Rectangle 7">
            <a:extLst>
              <a:ext uri="{FF2B5EF4-FFF2-40B4-BE49-F238E27FC236}">
                <a16:creationId xmlns:a16="http://schemas.microsoft.com/office/drawing/2014/main" id="{B5D5CDF4-EC06-4B54-B810-73924B816E67}"/>
              </a:ext>
            </a:extLst>
          </p:cNvPr>
          <p:cNvSpPr/>
          <p:nvPr/>
        </p:nvSpPr>
        <p:spPr bwMode="auto">
          <a:xfrm>
            <a:off x="5833372" y="4832351"/>
            <a:ext cx="2204705" cy="428625"/>
          </a:xfrm>
          <a:prstGeom prst="rect">
            <a:avLst/>
          </a:prstGeom>
          <a:solidFill>
            <a:schemeClr val="accent5">
              <a:lumMod val="60000"/>
              <a:lumOff val="40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100" dirty="0">
                <a:cs typeface="Arial" charset="0"/>
              </a:rPr>
              <a:t>AHB-Lite</a:t>
            </a:r>
          </a:p>
          <a:p>
            <a:pPr algn="ctr">
              <a:defRPr/>
            </a:pPr>
            <a:r>
              <a:rPr lang="en-GB" sz="1100" dirty="0">
                <a:cs typeface="Arial" charset="0"/>
              </a:rPr>
              <a:t>Bus interface</a:t>
            </a:r>
          </a:p>
        </p:txBody>
      </p:sp>
      <p:sp>
        <p:nvSpPr>
          <p:cNvPr id="9" name="Rectangle 8">
            <a:extLst>
              <a:ext uri="{FF2B5EF4-FFF2-40B4-BE49-F238E27FC236}">
                <a16:creationId xmlns:a16="http://schemas.microsoft.com/office/drawing/2014/main" id="{616865B1-E542-44F9-9D06-CD5AE220E1B7}"/>
              </a:ext>
            </a:extLst>
          </p:cNvPr>
          <p:cNvSpPr/>
          <p:nvPr/>
        </p:nvSpPr>
        <p:spPr bwMode="auto">
          <a:xfrm>
            <a:off x="1696904" y="3602038"/>
            <a:ext cx="1540331" cy="644525"/>
          </a:xfrm>
          <a:prstGeom prst="rect">
            <a:avLst/>
          </a:prstGeom>
          <a:solidFill>
            <a:schemeClr val="accent5">
              <a:lumMod val="20000"/>
              <a:lumOff val="80000"/>
            </a:schemeClr>
          </a:solidFill>
          <a:ln w="19050" cap="flat" cmpd="sng" algn="ctr">
            <a:solidFill>
              <a:schemeClr val="tx1">
                <a:lumMod val="75000"/>
                <a:lumOff val="25000"/>
              </a:schemeClr>
            </a:solidFill>
            <a:prstDash val="sysDash"/>
            <a:round/>
            <a:headEnd type="none" w="med" len="med"/>
            <a:tailEnd type="none" w="med" len="med"/>
          </a:ln>
          <a:effectLst/>
        </p:spPr>
        <p:txBody>
          <a:bodyPr wrap="none" anchor="ctr"/>
          <a:lstStyle/>
          <a:p>
            <a:pPr algn="ctr">
              <a:defRPr/>
            </a:pPr>
            <a:r>
              <a:rPr lang="en-GB" sz="1100" dirty="0">
                <a:cs typeface="Arial" charset="0"/>
              </a:rPr>
              <a:t>Wakeup </a:t>
            </a:r>
          </a:p>
          <a:p>
            <a:pPr algn="ctr">
              <a:defRPr/>
            </a:pPr>
            <a:r>
              <a:rPr lang="en-GB" sz="1100" dirty="0">
                <a:cs typeface="Arial" charset="0"/>
              </a:rPr>
              <a:t>Interrupt</a:t>
            </a:r>
          </a:p>
          <a:p>
            <a:pPr algn="ctr">
              <a:defRPr/>
            </a:pPr>
            <a:r>
              <a:rPr lang="en-GB" sz="1100" dirty="0">
                <a:cs typeface="Arial" charset="0"/>
              </a:rPr>
              <a:t>Controller (WIC)</a:t>
            </a:r>
          </a:p>
        </p:txBody>
      </p:sp>
      <p:sp>
        <p:nvSpPr>
          <p:cNvPr id="10" name="Rectangle 9">
            <a:extLst>
              <a:ext uri="{FF2B5EF4-FFF2-40B4-BE49-F238E27FC236}">
                <a16:creationId xmlns:a16="http://schemas.microsoft.com/office/drawing/2014/main" id="{0C617956-087F-44C9-9463-A3C376886B11}"/>
              </a:ext>
            </a:extLst>
          </p:cNvPr>
          <p:cNvSpPr/>
          <p:nvPr/>
        </p:nvSpPr>
        <p:spPr bwMode="auto">
          <a:xfrm>
            <a:off x="5780475" y="1998663"/>
            <a:ext cx="2310497" cy="1200150"/>
          </a:xfrm>
          <a:prstGeom prst="rect">
            <a:avLst/>
          </a:prstGeom>
          <a:solidFill>
            <a:schemeClr val="accent2">
              <a:lumMod val="20000"/>
              <a:lumOff val="80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600" dirty="0">
                <a:cs typeface="Arial" charset="0"/>
              </a:rPr>
              <a:t>Processor</a:t>
            </a:r>
          </a:p>
          <a:p>
            <a:pPr algn="ctr">
              <a:defRPr/>
            </a:pPr>
            <a:r>
              <a:rPr lang="en-GB" sz="1600" dirty="0">
                <a:cs typeface="Arial" charset="0"/>
              </a:rPr>
              <a:t>Core</a:t>
            </a:r>
          </a:p>
        </p:txBody>
      </p:sp>
      <p:sp>
        <p:nvSpPr>
          <p:cNvPr id="11" name="Rectangle 10">
            <a:extLst>
              <a:ext uri="{FF2B5EF4-FFF2-40B4-BE49-F238E27FC236}">
                <a16:creationId xmlns:a16="http://schemas.microsoft.com/office/drawing/2014/main" id="{B3A0AD99-E97F-435D-B211-EBBAEC334174}"/>
              </a:ext>
            </a:extLst>
          </p:cNvPr>
          <p:cNvSpPr/>
          <p:nvPr/>
        </p:nvSpPr>
        <p:spPr bwMode="auto">
          <a:xfrm>
            <a:off x="3630782" y="1998663"/>
            <a:ext cx="1502246" cy="1200150"/>
          </a:xfrm>
          <a:prstGeom prst="rect">
            <a:avLst/>
          </a:prstGeom>
          <a:solidFill>
            <a:schemeClr val="accent5">
              <a:lumMod val="60000"/>
              <a:lumOff val="40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100" dirty="0">
                <a:cs typeface="Arial" charset="0"/>
              </a:rPr>
              <a:t>Nested Vector </a:t>
            </a:r>
          </a:p>
          <a:p>
            <a:pPr algn="ctr">
              <a:defRPr/>
            </a:pPr>
            <a:r>
              <a:rPr lang="en-GB" sz="1100" dirty="0">
                <a:cs typeface="Arial" charset="0"/>
              </a:rPr>
              <a:t>Interrupt  </a:t>
            </a:r>
          </a:p>
          <a:p>
            <a:pPr algn="ctr">
              <a:defRPr/>
            </a:pPr>
            <a:r>
              <a:rPr lang="en-GB" sz="1100" dirty="0">
                <a:cs typeface="Arial" charset="0"/>
              </a:rPr>
              <a:t>Controller</a:t>
            </a:r>
          </a:p>
          <a:p>
            <a:pPr algn="ctr">
              <a:defRPr/>
            </a:pPr>
            <a:r>
              <a:rPr lang="en-GB" sz="1100" dirty="0">
                <a:cs typeface="Arial" charset="0"/>
              </a:rPr>
              <a:t>(NVIC)</a:t>
            </a:r>
          </a:p>
        </p:txBody>
      </p:sp>
      <p:sp>
        <p:nvSpPr>
          <p:cNvPr id="12" name="Rectangle 11">
            <a:extLst>
              <a:ext uri="{FF2B5EF4-FFF2-40B4-BE49-F238E27FC236}">
                <a16:creationId xmlns:a16="http://schemas.microsoft.com/office/drawing/2014/main" id="{737862B5-2F4C-4CB6-8489-FBB5822E02AC}"/>
              </a:ext>
            </a:extLst>
          </p:cNvPr>
          <p:cNvSpPr/>
          <p:nvPr/>
        </p:nvSpPr>
        <p:spPr bwMode="auto">
          <a:xfrm>
            <a:off x="8734187" y="1998663"/>
            <a:ext cx="1449351" cy="1200150"/>
          </a:xfrm>
          <a:prstGeom prst="rect">
            <a:avLst/>
          </a:prstGeom>
          <a:solidFill>
            <a:schemeClr val="accent5">
              <a:lumMod val="60000"/>
              <a:lumOff val="40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100" dirty="0">
                <a:cs typeface="Arial" charset="0"/>
              </a:rPr>
              <a:t>Debug</a:t>
            </a:r>
          </a:p>
          <a:p>
            <a:pPr algn="ctr">
              <a:defRPr/>
            </a:pPr>
            <a:r>
              <a:rPr lang="en-GB" sz="1100" dirty="0">
                <a:cs typeface="Arial" charset="0"/>
              </a:rPr>
              <a:t>Subsystem</a:t>
            </a:r>
          </a:p>
        </p:txBody>
      </p:sp>
      <p:sp>
        <p:nvSpPr>
          <p:cNvPr id="13" name="Up-Down Arrow 18">
            <a:extLst>
              <a:ext uri="{FF2B5EF4-FFF2-40B4-BE49-F238E27FC236}">
                <a16:creationId xmlns:a16="http://schemas.microsoft.com/office/drawing/2014/main" id="{51B1EE54-7E56-4C1B-98C2-2386BC2A6A0C}"/>
              </a:ext>
            </a:extLst>
          </p:cNvPr>
          <p:cNvSpPr/>
          <p:nvPr/>
        </p:nvSpPr>
        <p:spPr bwMode="auto">
          <a:xfrm rot="5400000">
            <a:off x="10540273" y="2108655"/>
            <a:ext cx="255587" cy="969055"/>
          </a:xfrm>
          <a:prstGeom prst="upDownArrow">
            <a:avLst/>
          </a:prstGeom>
          <a:solidFill>
            <a:schemeClr val="bg1">
              <a:lumMod val="85000"/>
            </a:schemeClr>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endParaRPr lang="en-GB" sz="1100" dirty="0">
              <a:cs typeface="Arial" charset="0"/>
            </a:endParaRPr>
          </a:p>
        </p:txBody>
      </p:sp>
      <p:sp>
        <p:nvSpPr>
          <p:cNvPr id="14" name="Up-Down Arrow 44">
            <a:extLst>
              <a:ext uri="{FF2B5EF4-FFF2-40B4-BE49-F238E27FC236}">
                <a16:creationId xmlns:a16="http://schemas.microsoft.com/office/drawing/2014/main" id="{56BA1CD8-BD51-4841-B34B-88FC623F1961}"/>
              </a:ext>
            </a:extLst>
          </p:cNvPr>
          <p:cNvSpPr/>
          <p:nvPr/>
        </p:nvSpPr>
        <p:spPr bwMode="auto">
          <a:xfrm>
            <a:off x="6673359" y="5260975"/>
            <a:ext cx="524728" cy="577850"/>
          </a:xfrm>
          <a:prstGeom prst="upDownArrow">
            <a:avLst>
              <a:gd name="adj1" fmla="val 50000"/>
              <a:gd name="adj2" fmla="val 38371"/>
            </a:avLst>
          </a:prstGeom>
          <a:solidFill>
            <a:schemeClr val="bg1">
              <a:lumMod val="85000"/>
            </a:schemeClr>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endParaRPr lang="en-GB" sz="1100" dirty="0">
              <a:cs typeface="Arial" charset="0"/>
            </a:endParaRPr>
          </a:p>
        </p:txBody>
      </p:sp>
      <p:sp>
        <p:nvSpPr>
          <p:cNvPr id="15" name="TextBox 45">
            <a:extLst>
              <a:ext uri="{FF2B5EF4-FFF2-40B4-BE49-F238E27FC236}">
                <a16:creationId xmlns:a16="http://schemas.microsoft.com/office/drawing/2014/main" id="{418724B1-43DD-4060-9D4D-4A48D78D0B91}"/>
              </a:ext>
            </a:extLst>
          </p:cNvPr>
          <p:cNvSpPr txBox="1">
            <a:spLocks noChangeArrowheads="1"/>
          </p:cNvSpPr>
          <p:nvPr/>
        </p:nvSpPr>
        <p:spPr bwMode="auto">
          <a:xfrm>
            <a:off x="313144" y="1630363"/>
            <a:ext cx="1176407"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r>
              <a:rPr lang="en-GB" sz="1200" b="0" dirty="0"/>
              <a:t>Interrupt </a:t>
            </a:r>
          </a:p>
          <a:p>
            <a:pPr algn="ctr" eaLnBrk="1" hangingPunct="1"/>
            <a:r>
              <a:rPr lang="en-GB" sz="1200" b="0" dirty="0"/>
              <a:t>Requests and NMI</a:t>
            </a:r>
          </a:p>
        </p:txBody>
      </p:sp>
      <p:sp>
        <p:nvSpPr>
          <p:cNvPr id="16" name="TextBox 49">
            <a:extLst>
              <a:ext uri="{FF2B5EF4-FFF2-40B4-BE49-F238E27FC236}">
                <a16:creationId xmlns:a16="http://schemas.microsoft.com/office/drawing/2014/main" id="{13744EEE-76BB-453D-A60D-546A01683D1A}"/>
              </a:ext>
            </a:extLst>
          </p:cNvPr>
          <p:cNvSpPr txBox="1">
            <a:spLocks noChangeArrowheads="1"/>
          </p:cNvSpPr>
          <p:nvPr/>
        </p:nvSpPr>
        <p:spPr bwMode="auto">
          <a:xfrm>
            <a:off x="3783123" y="1322389"/>
            <a:ext cx="488759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r>
              <a:rPr lang="en-GB" dirty="0"/>
              <a:t>Arm Cortex-M0 Microprocessor</a:t>
            </a:r>
          </a:p>
        </p:txBody>
      </p:sp>
      <p:sp>
        <p:nvSpPr>
          <p:cNvPr id="17" name="TextBox 51">
            <a:extLst>
              <a:ext uri="{FF2B5EF4-FFF2-40B4-BE49-F238E27FC236}">
                <a16:creationId xmlns:a16="http://schemas.microsoft.com/office/drawing/2014/main" id="{0815D49C-2EE5-438F-AF6B-561812E6C6C0}"/>
              </a:ext>
            </a:extLst>
          </p:cNvPr>
          <p:cNvSpPr txBox="1">
            <a:spLocks noChangeArrowheads="1"/>
          </p:cNvSpPr>
          <p:nvPr/>
        </p:nvSpPr>
        <p:spPr bwMode="auto">
          <a:xfrm>
            <a:off x="6066253" y="5838826"/>
            <a:ext cx="2699812"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b="0" dirty="0"/>
              <a:t>Memory and Peripherals</a:t>
            </a:r>
          </a:p>
        </p:txBody>
      </p:sp>
      <p:sp>
        <p:nvSpPr>
          <p:cNvPr id="18" name="TextBox 46">
            <a:extLst>
              <a:ext uri="{FF2B5EF4-FFF2-40B4-BE49-F238E27FC236}">
                <a16:creationId xmlns:a16="http://schemas.microsoft.com/office/drawing/2014/main" id="{592278C9-E436-4C83-8F2D-B9771F056F05}"/>
              </a:ext>
            </a:extLst>
          </p:cNvPr>
          <p:cNvSpPr txBox="1">
            <a:spLocks noChangeArrowheads="1"/>
          </p:cNvSpPr>
          <p:nvPr/>
        </p:nvSpPr>
        <p:spPr bwMode="auto">
          <a:xfrm>
            <a:off x="10272403" y="2011363"/>
            <a:ext cx="183443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b="0" dirty="0"/>
              <a:t>JTAG/Serial-Wire</a:t>
            </a:r>
          </a:p>
          <a:p>
            <a:pPr eaLnBrk="1" hangingPunct="1"/>
            <a:r>
              <a:rPr lang="en-GB" sz="1200" b="0" dirty="0"/>
              <a:t>Debug Interface</a:t>
            </a:r>
          </a:p>
        </p:txBody>
      </p:sp>
      <p:sp>
        <p:nvSpPr>
          <p:cNvPr id="19" name="Up-Down Arrow 41">
            <a:extLst>
              <a:ext uri="{FF2B5EF4-FFF2-40B4-BE49-F238E27FC236}">
                <a16:creationId xmlns:a16="http://schemas.microsoft.com/office/drawing/2014/main" id="{0B0CB26C-D15F-434A-8A6A-C550102F7C28}"/>
              </a:ext>
            </a:extLst>
          </p:cNvPr>
          <p:cNvSpPr/>
          <p:nvPr/>
        </p:nvSpPr>
        <p:spPr bwMode="auto">
          <a:xfrm>
            <a:off x="6673359" y="3221038"/>
            <a:ext cx="524728" cy="577850"/>
          </a:xfrm>
          <a:prstGeom prst="upDownArrow">
            <a:avLst>
              <a:gd name="adj1" fmla="val 50000"/>
              <a:gd name="adj2" fmla="val 38371"/>
            </a:avLst>
          </a:prstGeom>
          <a:solidFill>
            <a:schemeClr val="bg1">
              <a:lumMod val="85000"/>
            </a:schemeClr>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endParaRPr lang="en-GB" sz="1100" dirty="0">
              <a:cs typeface="Arial" charset="0"/>
            </a:endParaRPr>
          </a:p>
        </p:txBody>
      </p:sp>
      <p:sp>
        <p:nvSpPr>
          <p:cNvPr id="20" name="Up-Down Arrow 42">
            <a:extLst>
              <a:ext uri="{FF2B5EF4-FFF2-40B4-BE49-F238E27FC236}">
                <a16:creationId xmlns:a16="http://schemas.microsoft.com/office/drawing/2014/main" id="{5EC620CE-C01A-4DD8-93C6-0FADFE86558A}"/>
              </a:ext>
            </a:extLst>
          </p:cNvPr>
          <p:cNvSpPr/>
          <p:nvPr/>
        </p:nvSpPr>
        <p:spPr bwMode="auto">
          <a:xfrm>
            <a:off x="9195440" y="3221038"/>
            <a:ext cx="524728" cy="577850"/>
          </a:xfrm>
          <a:prstGeom prst="upDownArrow">
            <a:avLst>
              <a:gd name="adj1" fmla="val 50000"/>
              <a:gd name="adj2" fmla="val 38371"/>
            </a:avLst>
          </a:prstGeom>
          <a:solidFill>
            <a:schemeClr val="bg1">
              <a:lumMod val="85000"/>
            </a:schemeClr>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endParaRPr lang="en-GB" sz="1100" dirty="0">
              <a:cs typeface="Arial" charset="0"/>
            </a:endParaRPr>
          </a:p>
        </p:txBody>
      </p:sp>
      <p:sp>
        <p:nvSpPr>
          <p:cNvPr id="21" name="Up-Down Arrow 45">
            <a:extLst>
              <a:ext uri="{FF2B5EF4-FFF2-40B4-BE49-F238E27FC236}">
                <a16:creationId xmlns:a16="http://schemas.microsoft.com/office/drawing/2014/main" id="{8A8F26AC-94B3-420F-8B33-EBF9747E9C89}"/>
              </a:ext>
            </a:extLst>
          </p:cNvPr>
          <p:cNvSpPr/>
          <p:nvPr/>
        </p:nvSpPr>
        <p:spPr bwMode="auto">
          <a:xfrm>
            <a:off x="4119541" y="3221038"/>
            <a:ext cx="524728" cy="577850"/>
          </a:xfrm>
          <a:prstGeom prst="upDownArrow">
            <a:avLst>
              <a:gd name="adj1" fmla="val 50000"/>
              <a:gd name="adj2" fmla="val 38371"/>
            </a:avLst>
          </a:prstGeom>
          <a:solidFill>
            <a:schemeClr val="bg1">
              <a:lumMod val="85000"/>
            </a:schemeClr>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endParaRPr lang="en-GB" sz="1100" dirty="0">
              <a:cs typeface="Arial" charset="0"/>
            </a:endParaRPr>
          </a:p>
        </p:txBody>
      </p:sp>
      <p:sp>
        <p:nvSpPr>
          <p:cNvPr id="22" name="Up-Down Arrow 46">
            <a:extLst>
              <a:ext uri="{FF2B5EF4-FFF2-40B4-BE49-F238E27FC236}">
                <a16:creationId xmlns:a16="http://schemas.microsoft.com/office/drawing/2014/main" id="{EDABEDC7-308D-4FE8-A9EE-DA4666521A46}"/>
              </a:ext>
            </a:extLst>
          </p:cNvPr>
          <p:cNvSpPr/>
          <p:nvPr/>
        </p:nvSpPr>
        <p:spPr bwMode="auto">
          <a:xfrm rot="5400000">
            <a:off x="8213614" y="2275015"/>
            <a:ext cx="393700" cy="647447"/>
          </a:xfrm>
          <a:prstGeom prst="upDownArrow">
            <a:avLst>
              <a:gd name="adj1" fmla="val 50000"/>
              <a:gd name="adj2" fmla="val 38371"/>
            </a:avLst>
          </a:prstGeom>
          <a:solidFill>
            <a:schemeClr val="bg1">
              <a:lumMod val="85000"/>
            </a:schemeClr>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endParaRPr lang="en-GB" sz="1100" dirty="0">
              <a:cs typeface="Arial" charset="0"/>
            </a:endParaRPr>
          </a:p>
        </p:txBody>
      </p:sp>
      <p:sp>
        <p:nvSpPr>
          <p:cNvPr id="23" name="Up-Down Arrow 48">
            <a:extLst>
              <a:ext uri="{FF2B5EF4-FFF2-40B4-BE49-F238E27FC236}">
                <a16:creationId xmlns:a16="http://schemas.microsoft.com/office/drawing/2014/main" id="{B978126B-C9FA-4DFC-9229-DDE28EECE245}"/>
              </a:ext>
            </a:extLst>
          </p:cNvPr>
          <p:cNvSpPr/>
          <p:nvPr/>
        </p:nvSpPr>
        <p:spPr bwMode="auto">
          <a:xfrm rot="5400000">
            <a:off x="5259902" y="2275015"/>
            <a:ext cx="393700" cy="647447"/>
          </a:xfrm>
          <a:prstGeom prst="upDownArrow">
            <a:avLst>
              <a:gd name="adj1" fmla="val 50000"/>
              <a:gd name="adj2" fmla="val 38371"/>
            </a:avLst>
          </a:prstGeom>
          <a:solidFill>
            <a:schemeClr val="bg1">
              <a:lumMod val="85000"/>
            </a:schemeClr>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endParaRPr lang="en-GB" sz="1100" dirty="0">
              <a:cs typeface="Arial" charset="0"/>
            </a:endParaRPr>
          </a:p>
        </p:txBody>
      </p:sp>
      <p:sp>
        <p:nvSpPr>
          <p:cNvPr id="24" name="Up-Down Arrow 49">
            <a:extLst>
              <a:ext uri="{FF2B5EF4-FFF2-40B4-BE49-F238E27FC236}">
                <a16:creationId xmlns:a16="http://schemas.microsoft.com/office/drawing/2014/main" id="{045457C2-A779-4694-955C-4AD11D4C756B}"/>
              </a:ext>
            </a:extLst>
          </p:cNvPr>
          <p:cNvSpPr/>
          <p:nvPr/>
        </p:nvSpPr>
        <p:spPr bwMode="auto">
          <a:xfrm>
            <a:off x="6673359" y="4246563"/>
            <a:ext cx="524728" cy="577850"/>
          </a:xfrm>
          <a:prstGeom prst="upDownArrow">
            <a:avLst>
              <a:gd name="adj1" fmla="val 50000"/>
              <a:gd name="adj2" fmla="val 38371"/>
            </a:avLst>
          </a:prstGeom>
          <a:solidFill>
            <a:schemeClr val="bg1">
              <a:lumMod val="85000"/>
            </a:schemeClr>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endParaRPr lang="en-GB" sz="1100" dirty="0">
              <a:cs typeface="Arial" charset="0"/>
            </a:endParaRPr>
          </a:p>
        </p:txBody>
      </p:sp>
      <p:sp>
        <p:nvSpPr>
          <p:cNvPr id="25" name="Right Arrow 6">
            <a:extLst>
              <a:ext uri="{FF2B5EF4-FFF2-40B4-BE49-F238E27FC236}">
                <a16:creationId xmlns:a16="http://schemas.microsoft.com/office/drawing/2014/main" id="{1137D459-34A1-448E-A7CC-E0C900F593E7}"/>
              </a:ext>
            </a:extLst>
          </p:cNvPr>
          <p:cNvSpPr/>
          <p:nvPr/>
        </p:nvSpPr>
        <p:spPr bwMode="auto">
          <a:xfrm>
            <a:off x="1079079" y="2276475"/>
            <a:ext cx="2551703" cy="255588"/>
          </a:xfrm>
          <a:prstGeom prst="rightArrow">
            <a:avLst/>
          </a:prstGeom>
          <a:solidFill>
            <a:schemeClr val="bg1">
              <a:lumMod val="85000"/>
            </a:schemeClr>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endParaRPr lang="en-GB" dirty="0"/>
          </a:p>
        </p:txBody>
      </p:sp>
      <p:sp>
        <p:nvSpPr>
          <p:cNvPr id="26" name="Bent-Up Arrow 19">
            <a:extLst>
              <a:ext uri="{FF2B5EF4-FFF2-40B4-BE49-F238E27FC236}">
                <a16:creationId xmlns:a16="http://schemas.microsoft.com/office/drawing/2014/main" id="{0A778301-7F89-419B-A6B9-DE420A964C56}"/>
              </a:ext>
            </a:extLst>
          </p:cNvPr>
          <p:cNvSpPr/>
          <p:nvPr/>
        </p:nvSpPr>
        <p:spPr bwMode="auto">
          <a:xfrm rot="16200000" flipV="1">
            <a:off x="2790357" y="2761614"/>
            <a:ext cx="881063" cy="799787"/>
          </a:xfrm>
          <a:prstGeom prst="bentUpArrow">
            <a:avLst>
              <a:gd name="adj1" fmla="val 22933"/>
              <a:gd name="adj2" fmla="val 21082"/>
              <a:gd name="adj3" fmla="val 18719"/>
            </a:avLst>
          </a:prstGeom>
          <a:solidFill>
            <a:schemeClr val="bg1">
              <a:lumMod val="85000"/>
            </a:schemeClr>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endParaRPr lang="en-GB" dirty="0"/>
          </a:p>
        </p:txBody>
      </p:sp>
      <p:sp>
        <p:nvSpPr>
          <p:cNvPr id="27" name="Right Arrow 55">
            <a:extLst>
              <a:ext uri="{FF2B5EF4-FFF2-40B4-BE49-F238E27FC236}">
                <a16:creationId xmlns:a16="http://schemas.microsoft.com/office/drawing/2014/main" id="{5986B04C-6A6E-4FCE-B54C-E5528A65DBD3}"/>
              </a:ext>
            </a:extLst>
          </p:cNvPr>
          <p:cNvSpPr/>
          <p:nvPr/>
        </p:nvSpPr>
        <p:spPr bwMode="auto">
          <a:xfrm rot="5400000">
            <a:off x="1618661" y="2865769"/>
            <a:ext cx="1131888" cy="340651"/>
          </a:xfrm>
          <a:prstGeom prst="rightArrow">
            <a:avLst/>
          </a:prstGeom>
          <a:solidFill>
            <a:schemeClr val="bg1">
              <a:lumMod val="85000"/>
            </a:schemeClr>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endParaRPr lang="en-GB" dirty="0"/>
          </a:p>
        </p:txBody>
      </p:sp>
      <p:sp>
        <p:nvSpPr>
          <p:cNvPr id="28" name="Rectangle 27">
            <a:extLst>
              <a:ext uri="{FF2B5EF4-FFF2-40B4-BE49-F238E27FC236}">
                <a16:creationId xmlns:a16="http://schemas.microsoft.com/office/drawing/2014/main" id="{305E1CC5-BFA4-4BB5-9150-291075C118CF}"/>
              </a:ext>
            </a:extLst>
          </p:cNvPr>
          <p:cNvSpPr/>
          <p:nvPr/>
        </p:nvSpPr>
        <p:spPr bwMode="auto">
          <a:xfrm>
            <a:off x="2120072" y="2444750"/>
            <a:ext cx="133299" cy="46038"/>
          </a:xfrm>
          <a:prstGeom prst="rect">
            <a:avLst/>
          </a:prstGeom>
          <a:solidFill>
            <a:schemeClr val="bg1">
              <a:lumMod val="85000"/>
            </a:schemeClr>
          </a:solidFill>
          <a:ln w="19050" cap="flat" cmpd="sng" algn="ctr">
            <a:noFill/>
            <a:prstDash val="solid"/>
            <a:round/>
            <a:headEnd type="none" w="med" len="med"/>
            <a:tailEnd type="none" w="med" len="med"/>
          </a:ln>
          <a:effectLst/>
        </p:spPr>
        <p:txBody>
          <a:bodyPr wrap="none" anchor="ctr"/>
          <a:lstStyle/>
          <a:p>
            <a:pPr algn="ctr">
              <a:defRPr/>
            </a:pPr>
            <a:endParaRPr lang="en-GB" dirty="0"/>
          </a:p>
        </p:txBody>
      </p:sp>
      <p:sp>
        <p:nvSpPr>
          <p:cNvPr id="29" name="TextBox 45">
            <a:extLst>
              <a:ext uri="{FF2B5EF4-FFF2-40B4-BE49-F238E27FC236}">
                <a16:creationId xmlns:a16="http://schemas.microsoft.com/office/drawing/2014/main" id="{E51489EB-7AD3-46DB-978D-79D6D3FB3A92}"/>
              </a:ext>
            </a:extLst>
          </p:cNvPr>
          <p:cNvSpPr txBox="1">
            <a:spLocks noChangeArrowheads="1"/>
          </p:cNvSpPr>
          <p:nvPr/>
        </p:nvSpPr>
        <p:spPr bwMode="auto">
          <a:xfrm>
            <a:off x="167153" y="4610101"/>
            <a:ext cx="1466276"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r>
              <a:rPr lang="en-GB" sz="1200" b="0" dirty="0"/>
              <a:t>Power Management Interface</a:t>
            </a:r>
          </a:p>
        </p:txBody>
      </p:sp>
      <p:cxnSp>
        <p:nvCxnSpPr>
          <p:cNvPr id="30" name="Elbow Connector 57">
            <a:extLst>
              <a:ext uri="{FF2B5EF4-FFF2-40B4-BE49-F238E27FC236}">
                <a16:creationId xmlns:a16="http://schemas.microsoft.com/office/drawing/2014/main" id="{B0BF28B5-61BC-482D-948A-17AB42C5DC08}"/>
              </a:ext>
            </a:extLst>
          </p:cNvPr>
          <p:cNvCxnSpPr>
            <a:stCxn id="9" idx="2"/>
          </p:cNvCxnSpPr>
          <p:nvPr/>
        </p:nvCxnSpPr>
        <p:spPr bwMode="auto">
          <a:xfrm rot="5400000">
            <a:off x="1628611" y="3697031"/>
            <a:ext cx="288925" cy="1387991"/>
          </a:xfrm>
          <a:prstGeom prst="bentConnector2">
            <a:avLst/>
          </a:prstGeom>
          <a:noFill/>
          <a:ln w="19050" cap="flat" cmpd="sng" algn="ctr">
            <a:solidFill>
              <a:schemeClr val="tx1">
                <a:lumMod val="65000"/>
                <a:lumOff val="35000"/>
              </a:schemeClr>
            </a:solidFill>
            <a:prstDash val="solid"/>
            <a:round/>
            <a:headEnd type="none" w="med" len="med"/>
            <a:tailEnd type="triangle" w="lg" len="lg"/>
          </a:ln>
          <a:effectLst/>
        </p:spPr>
      </p:cxnSp>
      <p:sp>
        <p:nvSpPr>
          <p:cNvPr id="31" name="Rectangle 30">
            <a:extLst>
              <a:ext uri="{FF2B5EF4-FFF2-40B4-BE49-F238E27FC236}">
                <a16:creationId xmlns:a16="http://schemas.microsoft.com/office/drawing/2014/main" id="{6262F118-1284-422F-8CC9-8FD87B28FC1D}"/>
              </a:ext>
            </a:extLst>
          </p:cNvPr>
          <p:cNvSpPr/>
          <p:nvPr/>
        </p:nvSpPr>
        <p:spPr bwMode="auto">
          <a:xfrm>
            <a:off x="3237234" y="1835037"/>
            <a:ext cx="2219518" cy="1602808"/>
          </a:xfrm>
          <a:prstGeom prst="rect">
            <a:avLst/>
          </a:prstGeom>
          <a:noFill/>
          <a:ln w="3810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400" b="1" i="0" u="none" strike="noStrike" cap="none" normalizeH="0" baseline="0" dirty="0">
              <a:ln>
                <a:noFill/>
              </a:ln>
              <a:solidFill>
                <a:srgbClr val="000000"/>
              </a:solidFill>
              <a:effectLst/>
              <a:latin typeface="Arial" charset="0"/>
              <a:ea typeface="MS PGothic" pitchFamily="34" charset="-128"/>
            </a:endParaRPr>
          </a:p>
        </p:txBody>
      </p:sp>
    </p:spTree>
    <p:extLst>
      <p:ext uri="{BB962C8B-B14F-4D97-AF65-F5344CB8AC3E}">
        <p14:creationId xmlns:p14="http://schemas.microsoft.com/office/powerpoint/2010/main" val="3521956926"/>
      </p:ext>
    </p:extLst>
  </p:cSld>
  <p:clrMapOvr>
    <a:masterClrMapping/>
  </p:clrMapOvr>
</p:sld>
</file>

<file path=ppt/theme/theme1.xml><?xml version="1.0" encoding="utf-8"?>
<a:theme xmlns:a="http://schemas.openxmlformats.org/drawingml/2006/main" name="Arm_PPT_Public">
  <a:themeElements>
    <a:clrScheme name="Arm PPT">
      <a:dk1>
        <a:srgbClr val="000000"/>
      </a:dk1>
      <a:lt1>
        <a:srgbClr val="FFFFFF"/>
      </a:lt1>
      <a:dk2>
        <a:srgbClr val="333E48"/>
      </a:dk2>
      <a:lt2>
        <a:srgbClr val="E5ECEB"/>
      </a:lt2>
      <a:accent1>
        <a:srgbClr val="0091BD"/>
      </a:accent1>
      <a:accent2>
        <a:srgbClr val="002B49"/>
      </a:accent2>
      <a:accent3>
        <a:srgbClr val="FFC700"/>
      </a:accent3>
      <a:accent4>
        <a:srgbClr val="95D600"/>
      </a:accent4>
      <a:accent5>
        <a:srgbClr val="FF6B00"/>
      </a:accent5>
      <a:accent6>
        <a:srgbClr val="7D868C"/>
      </a:accent6>
      <a:hlink>
        <a:srgbClr val="00C1DE"/>
      </a:hlink>
      <a:folHlink>
        <a:srgbClr val="002F6C"/>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marL="0" indent="0" algn="l" defTabSz="914400" rtl="0" eaLnBrk="1" latinLnBrk="0" hangingPunct="1">
          <a:lnSpc>
            <a:spcPct val="90000"/>
          </a:lnSpc>
          <a:spcBef>
            <a:spcPts val="0"/>
          </a:spcBef>
          <a:spcAft>
            <a:spcPts val="600"/>
          </a:spcAft>
          <a:buFont typeface="Arial" panose="020B0604020202020204" pitchFamily="34" charset="0"/>
          <a:buNone/>
          <a:defRPr sz="2100" kern="1200" dirty="0" err="1" smtClean="0">
            <a:solidFill>
              <a:schemeClr val="tx2"/>
            </a:solidFill>
            <a:latin typeface="+mn-lt"/>
            <a:ea typeface="+mn-ea"/>
            <a:cs typeface="+mn-cs"/>
          </a:defRPr>
        </a:defPPr>
      </a:lstStyle>
    </a:txDef>
  </a:objectDefaults>
  <a:extraClrSchemeLst/>
  <a:extLst>
    <a:ext uri="{05A4C25C-085E-4340-85A3-A5531E510DB2}">
      <thm15:themeFamily xmlns:thm15="http://schemas.microsoft.com/office/thememl/2012/main" name="Arm_PPT_Master_Arm_2021  -  Read-Only" id="{2ECA17C3-4A9A-49E0-93D7-9F332099AAE2}" vid="{BAA1BFBD-571E-49D2-BF76-ED9C8BAE214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mso-contentType ?>
<customXsn xmlns="http://schemas.microsoft.com/office/2006/metadata/customXsn">
  <xsnLocation/>
  <cached>True</cached>
  <openByDefault>True</openByDefault>
  <xsnScope/>
</customXsn>
</file>

<file path=customXml/item2.xml><?xml version="1.0" encoding="utf-8"?>
<ct:contentTypeSchema xmlns:ct="http://schemas.microsoft.com/office/2006/metadata/contentType" xmlns:ma="http://schemas.microsoft.com/office/2006/metadata/properties/metaAttributes" ct:_="" ma:_="" ma:contentTypeName="ARM Document" ma:contentTypeID="0x0101005C6975769EB1684CAB07571CAE07A11B0100BC81FA0C64ACC243A77959D9266C7751" ma:contentTypeVersion="27" ma:contentTypeDescription="" ma:contentTypeScope="" ma:versionID="c3d44a507a30e34bb56df6cb41b0e970">
  <xsd:schema xmlns:xsd="http://www.w3.org/2001/XMLSchema" xmlns:xs="http://www.w3.org/2001/XMLSchema" xmlns:p="http://schemas.microsoft.com/office/2006/metadata/properties" xmlns:ns1="http://schemas.microsoft.com/sharepoint/v3" xmlns:ns2="f2ad5090-61a8-4b8c-ab70-68f4ff4d1933" xmlns:ns3="http://schemas.microsoft.com/sharepoint/v3/fields" xmlns:ns4="c0950e01-db07-4e41-9c32-b7a8e9fccc9b" targetNamespace="http://schemas.microsoft.com/office/2006/metadata/properties" ma:root="true" ma:fieldsID="d6365f768a9cf65e3d0aaa644537f94f" ns1:_="" ns2:_="" ns3:_="" ns4:_="">
    <xsd:import namespace="http://schemas.microsoft.com/sharepoint/v3"/>
    <xsd:import namespace="f2ad5090-61a8-4b8c-ab70-68f4ff4d1933"/>
    <xsd:import namespace="http://schemas.microsoft.com/sharepoint/v3/fields"/>
    <xsd:import namespace="c0950e01-db07-4e41-9c32-b7a8e9fccc9b"/>
    <xsd:element name="properties">
      <xsd:complexType>
        <xsd:sequence>
          <xsd:element name="documentManagement">
            <xsd:complexType>
              <xsd:all>
                <xsd:element ref="ns1:RoutingRuleDescription" minOccurs="0"/>
                <xsd:element ref="ns2:Document_x0020_Author" minOccurs="0"/>
                <xsd:element ref="ns3:_Status"/>
                <xsd:element ref="ns2:Document_x0020_Confidentiality"/>
                <xsd:element ref="ns2:_dlc_DocId" minOccurs="0"/>
                <xsd:element ref="ns2:_dlc_DocIdUrl" minOccurs="0"/>
                <xsd:element ref="ns2:_dlc_DocIdPersistId" minOccurs="0"/>
                <xsd:element ref="ns2:ARM_x0020_Legacy_x0020_ID" minOccurs="0"/>
                <xsd:element ref="ns2:Current_x0020_Version" minOccurs="0"/>
                <xsd:element ref="ns2:j60c3ced31bb40378c6254d49035d966" minOccurs="0"/>
                <xsd:element ref="ns2:TaxCatchAll" minOccurs="0"/>
                <xsd:element ref="ns2:TaxCatchAllLabel" minOccurs="0"/>
                <xsd:element ref="ns4:Categor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RoutingRuleDescription" ma:index="2" nillable="true" ma:displayName="Description" ma:internalName="RoutingRuleDescription" ma:readOnly="false">
      <xsd:simpleType>
        <xsd:restriction base="dms:Text">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f2ad5090-61a8-4b8c-ab70-68f4ff4d1933" elementFormDefault="qualified">
    <xsd:import namespace="http://schemas.microsoft.com/office/2006/documentManagement/types"/>
    <xsd:import namespace="http://schemas.microsoft.com/office/infopath/2007/PartnerControls"/>
    <xsd:element name="Document_x0020_Author" ma:index="3" nillable="true" ma:displayName="Document Author" ma:list="UserInfo" ma:SharePointGroup="0" ma:internalName="Document_x0020_Autho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Document_x0020_Confidentiality" ma:index="5" ma:displayName="Document Confidentiality" ma:default="Confidential" ma:format="Dropdown" ma:internalName="Document_x0020_Confidentiality">
      <xsd:simpleType>
        <xsd:restriction base="dms:Choice">
          <xsd:enumeration value="Secret"/>
          <xsd:enumeration value="Confidential-Restricted"/>
          <xsd:enumeration value="Confidential"/>
          <xsd:enumeration value="Non-Confidential"/>
          <xsd:enumeration value="Personal"/>
        </xsd:restriction>
      </xsd:simpleType>
    </xsd:element>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element name="ARM_x0020_Legacy_x0020_ID" ma:index="16" nillable="true" ma:displayName="ARM Legacy ID" ma:internalName="ARM_x0020_Legacy_x0020_ID">
      <xsd:simpleType>
        <xsd:restriction base="dms:Text">
          <xsd:maxLength value="255"/>
        </xsd:restriction>
      </xsd:simpleType>
    </xsd:element>
    <xsd:element name="Current_x0020_Version" ma:index="17" nillable="true" ma:displayName="Current Version" ma:description="The current version number of the file in SharePoint." ma:internalName="Current_x0020_Version" ma:readOnly="false">
      <xsd:simpleType>
        <xsd:restriction base="dms:Text">
          <xsd:maxLength value="255"/>
        </xsd:restriction>
      </xsd:simpleType>
    </xsd:element>
    <xsd:element name="j60c3ced31bb40378c6254d49035d966" ma:index="18" nillable="true" ma:taxonomy="true" ma:internalName="j60c3ced31bb40378c6254d49035d966" ma:taxonomyFieldName="Calendar_x0020_Year" ma:displayName="Calendar Year" ma:readOnly="false" ma:default="7;#2017|58467e81-5d99-44a5-abb5-12a016b65e9e" ma:fieldId="{360c3ced-31bb-4037-8c62-54d49035d966}" ma:sspId="982c6e79-63e2-4d63-9b21-99d1544b0b75" ma:termSetId="c604d99f-773e-49a6-a2c0-6d4bc7541120" ma:anchorId="00000000-0000-0000-0000-000000000000" ma:open="false" ma:isKeyword="false">
      <xsd:complexType>
        <xsd:sequence>
          <xsd:element ref="pc:Terms" minOccurs="0" maxOccurs="1"/>
        </xsd:sequence>
      </xsd:complexType>
    </xsd:element>
    <xsd:element name="TaxCatchAll" ma:index="19" nillable="true" ma:displayName="Taxonomy Catch All Column" ma:hidden="true" ma:list="{a9424fa9-fdb0-43c3-9a79-ae027323b92a}" ma:internalName="TaxCatchAll" ma:showField="CatchAllData" ma:web="f2ad5090-61a8-4b8c-ab70-68f4ff4d1933">
      <xsd:complexType>
        <xsd:complexContent>
          <xsd:extension base="dms:MultiChoiceLookup">
            <xsd:sequence>
              <xsd:element name="Value" type="dms:Lookup" maxOccurs="unbounded" minOccurs="0" nillable="true"/>
            </xsd:sequence>
          </xsd:extension>
        </xsd:complexContent>
      </xsd:complexType>
    </xsd:element>
    <xsd:element name="TaxCatchAllLabel" ma:index="20" nillable="true" ma:displayName="Taxonomy Catch All Column1" ma:hidden="true" ma:list="{a9424fa9-fdb0-43c3-9a79-ae027323b92a}" ma:internalName="TaxCatchAllLabel" ma:readOnly="true" ma:showField="CatchAllDataLabel" ma:web="f2ad5090-61a8-4b8c-ab70-68f4ff4d1933">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4" ma:displayName="Status" ma:default="Not Started" ma:internalName="_Status" ma:readOnly="false">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schema>
  <xsd:schema xmlns:xsd="http://www.w3.org/2001/XMLSchema" xmlns:xs="http://www.w3.org/2001/XMLSchema" xmlns:dms="http://schemas.microsoft.com/office/2006/documentManagement/types" xmlns:pc="http://schemas.microsoft.com/office/infopath/2007/PartnerControls" targetNamespace="c0950e01-db07-4e41-9c32-b7a8e9fccc9b" elementFormDefault="qualified">
    <xsd:import namespace="http://schemas.microsoft.com/office/2006/documentManagement/types"/>
    <xsd:import namespace="http://schemas.microsoft.com/office/infopath/2007/PartnerControls"/>
    <xsd:element name="Category" ma:index="22" nillable="true" ma:displayName="Category" ma:format="Dropdown" ma:internalName="Category">
      <xsd:simpleType>
        <xsd:restriction base="dms:Choice">
          <xsd:enumeration value="Word Documents - UK"/>
          <xsd:enumeration value="Word Documents - US"/>
          <xsd:enumeration value="Board Presentation Templates"/>
          <xsd:enumeration value="Public Presentation Templates"/>
          <xsd:enumeration value="Private Presentation Templates"/>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11" ma:displayName="Content Type"/>
        <xsd:element ref="dc:title" minOccurs="0" maxOccurs="1" ma:index="1" ma:displayName="Title"/>
        <xsd:element ref="dc:subject" minOccurs="0" maxOccurs="1"/>
        <xsd:element ref="dc:description" minOccurs="0" maxOccurs="1"/>
        <xsd:element name="keywords" minOccurs="0" maxOccurs="1" type="xsd:string" ma:index="6"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axOccurs="1" ma:displayName="Status">
          <xsd:simpleType xmlns:xs="http://www.w3.org/2001/XMLSchema">
            <xsd:restriction base="xsd:string">
              <xsd:minLength value="1"/>
            </xsd:restriction>
          </xsd:simpleType>
        </xsd:element>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Current_x0020_Version xmlns="f2ad5090-61a8-4b8c-ab70-68f4ff4d1933">9.0</Current_x0020_Version>
    <Document_x0020_Author xmlns="f2ad5090-61a8-4b8c-ab70-68f4ff4d1933">
      <UserInfo>
        <DisplayName/>
        <AccountId xsi:nil="true"/>
        <AccountType/>
      </UserInfo>
    </Document_x0020_Author>
    <_dlc_DocId xmlns="f2ad5090-61a8-4b8c-ab70-68f4ff4d1933">ARM-ECM-0633231</_dlc_DocId>
    <Document_x0020_Confidentiality xmlns="f2ad5090-61a8-4b8c-ab70-68f4ff4d1933">Confidential-Restricted</Document_x0020_Confidentiality>
    <_dlc_DocIdUrl xmlns="f2ad5090-61a8-4b8c-ab70-68f4ff4d1933">
      <Url>http://teamsites.arm.com/sites/cthub/_layouts/DocIdRedir.aspx?ID=ARM-ECM-0633231</Url>
      <Description>ARM-ECM-0633231</Description>
    </_dlc_DocIdUrl>
    <Category xmlns="c0950e01-db07-4e41-9c32-b7a8e9fccc9b">Private Presentation Templates</Category>
    <ARM_x0020_Legacy_x0020_ID xmlns="f2ad5090-61a8-4b8c-ab70-68f4ff4d1933" xsi:nil="true"/>
    <TaxCatchAll xmlns="f2ad5090-61a8-4b8c-ab70-68f4ff4d1933">
      <Value>7</Value>
      <Value>1</Value>
    </TaxCatchAll>
    <j60c3ced31bb40378c6254d49035d966 xmlns="f2ad5090-61a8-4b8c-ab70-68f4ff4d1933">
      <Terms xmlns="http://schemas.microsoft.com/office/infopath/2007/PartnerControls">
        <TermInfo xmlns="http://schemas.microsoft.com/office/infopath/2007/PartnerControls">
          <TermName xmlns="http://schemas.microsoft.com/office/infopath/2007/PartnerControls">2017</TermName>
          <TermId xmlns="http://schemas.microsoft.com/office/infopath/2007/PartnerControls">58467e81-5d99-44a5-abb5-12a016b65e9e</TermId>
        </TermInfo>
      </Terms>
    </j60c3ced31bb40378c6254d49035d966>
    <RoutingRuleDescription xmlns="http://schemas.microsoft.com/sharepoint/v3" xsi:nil="true"/>
    <_Status xmlns="http://schemas.microsoft.com/sharepoint/v3/fields">Not Started</_Status>
  </documentManagement>
</p:properties>
</file>

<file path=customXml/item4.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5.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959113B-7FA4-40AB-AF85-5C5588D4771C}">
  <ds:schemaRefs>
    <ds:schemaRef ds:uri="http://schemas.microsoft.com/office/2006/metadata/customXsn"/>
  </ds:schemaRefs>
</ds:datastoreItem>
</file>

<file path=customXml/itemProps2.xml><?xml version="1.0" encoding="utf-8"?>
<ds:datastoreItem xmlns:ds="http://schemas.openxmlformats.org/officeDocument/2006/customXml" ds:itemID="{5675509F-A6F5-4147-861D-E4CC99F48FA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f2ad5090-61a8-4b8c-ab70-68f4ff4d1933"/>
    <ds:schemaRef ds:uri="http://schemas.microsoft.com/sharepoint/v3/fields"/>
    <ds:schemaRef ds:uri="c0950e01-db07-4e41-9c32-b7a8e9fccc9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B61D4E06-5D3F-4994-A4A7-4BA626FA722D}">
  <ds:schemaRefs>
    <ds:schemaRef ds:uri="c0950e01-db07-4e41-9c32-b7a8e9fccc9b"/>
    <ds:schemaRef ds:uri="http://schemas.microsoft.com/office/2006/documentManagement/types"/>
    <ds:schemaRef ds:uri="http://schemas.microsoft.com/office/2006/metadata/properties"/>
    <ds:schemaRef ds:uri="f2ad5090-61a8-4b8c-ab70-68f4ff4d1933"/>
    <ds:schemaRef ds:uri="http://purl.org/dc/elements/1.1/"/>
    <ds:schemaRef ds:uri="http://schemas.microsoft.com/sharepoint/v3/fields"/>
    <ds:schemaRef ds:uri="http://schemas.openxmlformats.org/package/2006/metadata/core-properties"/>
    <ds:schemaRef ds:uri="http://www.w3.org/XML/1998/namespace"/>
    <ds:schemaRef ds:uri="http://purl.org/dc/terms/"/>
    <ds:schemaRef ds:uri="http://schemas.microsoft.com/office/infopath/2007/PartnerControls"/>
    <ds:schemaRef ds:uri="http://schemas.microsoft.com/sharepoint/v3"/>
    <ds:schemaRef ds:uri="http://purl.org/dc/dcmitype/"/>
  </ds:schemaRefs>
</ds:datastoreItem>
</file>

<file path=customXml/itemProps4.xml><?xml version="1.0" encoding="utf-8"?>
<ds:datastoreItem xmlns:ds="http://schemas.openxmlformats.org/officeDocument/2006/customXml" ds:itemID="{1E7F2E56-8924-419D-99E9-79DB71144EB2}">
  <ds:schemaRefs>
    <ds:schemaRef ds:uri="http://schemas.microsoft.com/sharepoint/events"/>
  </ds:schemaRefs>
</ds:datastoreItem>
</file>

<file path=customXml/itemProps5.xml><?xml version="1.0" encoding="utf-8"?>
<ds:datastoreItem xmlns:ds="http://schemas.openxmlformats.org/officeDocument/2006/customXml" ds:itemID="{82EFBBFE-5AFC-4CAD-AD38-1CB870BDB25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Arm_PPT_Template_2021</Template>
  <TotalTime>39</TotalTime>
  <Words>4079</Words>
  <Application>Microsoft Office PowerPoint</Application>
  <PresentationFormat>Widescreen</PresentationFormat>
  <Paragraphs>582</Paragraphs>
  <Slides>30</Slides>
  <Notes>26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30</vt:i4>
      </vt:variant>
    </vt:vector>
  </HeadingPairs>
  <TitlesOfParts>
    <vt:vector size="36" baseType="lpstr">
      <vt:lpstr>AdvLeSa-Book</vt:lpstr>
      <vt:lpstr>Arial</vt:lpstr>
      <vt:lpstr>Calibri</vt:lpstr>
      <vt:lpstr>Times New Roman</vt:lpstr>
      <vt:lpstr>Wingdings</vt:lpstr>
      <vt:lpstr>Arm_PPT_Public</vt:lpstr>
      <vt:lpstr>Interrupt Mechanisms</vt:lpstr>
      <vt:lpstr>Learning Objectives</vt:lpstr>
      <vt:lpstr>Module Syllabus</vt:lpstr>
      <vt:lpstr>Building a System on a Chip (SoC)</vt:lpstr>
      <vt:lpstr>Polling vs Interrupts</vt:lpstr>
      <vt:lpstr>Exception and Interruption</vt:lpstr>
      <vt:lpstr>Exception and Interruption</vt:lpstr>
      <vt:lpstr>Interrupt Preemption</vt:lpstr>
      <vt:lpstr>Cortex-M0 Block Diagram</vt:lpstr>
      <vt:lpstr>Armv6-M Exception Model</vt:lpstr>
      <vt:lpstr>Armv6-M Exception Model</vt:lpstr>
      <vt:lpstr>Armv6-M Exception Model</vt:lpstr>
      <vt:lpstr>Armv6-M Exception Model</vt:lpstr>
      <vt:lpstr>Cortex-M0 Interrupt Controller</vt:lpstr>
      <vt:lpstr>NVIC Registers</vt:lpstr>
      <vt:lpstr>NVIC Registers</vt:lpstr>
      <vt:lpstr>NVIC Registers</vt:lpstr>
      <vt:lpstr>NVIC Registers</vt:lpstr>
      <vt:lpstr>NVIC Registers</vt:lpstr>
      <vt:lpstr>NVIC Registers</vt:lpstr>
      <vt:lpstr>Building a System on a Chip (SoC)</vt:lpstr>
      <vt:lpstr>The Interrupt Mechanism Process</vt:lpstr>
      <vt:lpstr>Interrupt Implementation for Timer</vt:lpstr>
      <vt:lpstr>Interrupt Implementation for UART</vt:lpstr>
      <vt:lpstr>Connect Interrupts to Processor</vt:lpstr>
      <vt:lpstr>Enable Interrupts in Software</vt:lpstr>
      <vt:lpstr>Entering an Exception Handler</vt:lpstr>
      <vt:lpstr>Exiting an Exception Handler</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Interrupt Mechanisms</dc:title>
  <dc:subject/>
  <dc:creator>Mikolaj Flis</dc:creator>
  <cp:keywords/>
  <dc:description/>
  <cp:lastModifiedBy>Oyinkuro Benafa</cp:lastModifiedBy>
  <cp:revision>4</cp:revision>
  <dcterms:created xsi:type="dcterms:W3CDTF">2021-08-17T14:18:40Z</dcterms:created>
  <dcterms:modified xsi:type="dcterms:W3CDTF">2021-09-29T12:50:29Z</dcterms:modified>
  <cp:category/>
  <cp:contentStatus>Published</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45c40ffca3445d9bf3205a60bd2f6d6">
    <vt:lpwstr>Confidential|28d1025d-1415-4984-b35e-5b79e7d32b5c</vt:lpwstr>
  </property>
  <property fmtid="{D5CDD505-2E9C-101B-9397-08002B2CF9AE}" pid="3" name="TaxKeyword">
    <vt:lpwstr/>
  </property>
  <property fmtid="{D5CDD505-2E9C-101B-9397-08002B2CF9AE}" pid="4" name="_dlc_policyId">
    <vt:lpwstr>0x0101004E4B3E189D714F49A85ED613D6AE4F95|-1756139441</vt:lpwstr>
  </property>
  <property fmtid="{D5CDD505-2E9C-101B-9397-08002B2CF9AE}" pid="5" name="_dlc_DocIdItemGuid">
    <vt:lpwstr>e89a121e-355c-4cb1-879e-045fefeb8c84</vt:lpwstr>
  </property>
  <property fmtid="{D5CDD505-2E9C-101B-9397-08002B2CF9AE}" pid="6" name="_dlc_ItemStageId">
    <vt:lpwstr>1</vt:lpwstr>
  </property>
  <property fmtid="{D5CDD505-2E9C-101B-9397-08002B2CF9AE}" pid="7" name="j60c3ced31bb40378c6254d49035d966">
    <vt:lpwstr>2015|ee47c3e7-6a69-4f36-9adf-1007c8d399a4</vt:lpwstr>
  </property>
  <property fmtid="{D5CDD505-2E9C-101B-9397-08002B2CF9AE}" pid="8" name="vti_description">
    <vt:lpwstr/>
  </property>
  <property fmtid="{D5CDD505-2E9C-101B-9397-08002B2CF9AE}" pid="9" name="WorkflowChangePath">
    <vt:lpwstr>1069b4ef-e6f3-4ad7-8c8e-772136578697,10;</vt:lpwstr>
  </property>
  <property fmtid="{D5CDD505-2E9C-101B-9397-08002B2CF9AE}" pid="10" name="Confidentiality">
    <vt:lpwstr>1;#Confidential|28d1025d-1415-4984-b35e-5b79e7d32b5c</vt:lpwstr>
  </property>
  <property fmtid="{D5CDD505-2E9C-101B-9397-08002B2CF9AE}" pid="11" name="ContentTypeId">
    <vt:lpwstr>0x0101005C6975769EB1684CAB07571CAE07A11B0100BC81FA0C64ACC243A77959D9266C7751</vt:lpwstr>
  </property>
  <property fmtid="{D5CDD505-2E9C-101B-9397-08002B2CF9AE}" pid="12" name="Calendar Year">
    <vt:lpwstr>7;#2017|58467e81-5d99-44a5-abb5-12a016b65e9e</vt:lpwstr>
  </property>
  <property fmtid="{D5CDD505-2E9C-101B-9397-08002B2CF9AE}" pid="13" name="TaxCatchAll">
    <vt:lpwstr/>
  </property>
  <property fmtid="{D5CDD505-2E9C-101B-9397-08002B2CF9AE}" pid="14" name="TaxKeywordTaxHTField">
    <vt:lpwstr/>
  </property>
  <property fmtid="{D5CDD505-2E9C-101B-9397-08002B2CF9AE}" pid="15" name="ItemRetentionFormula">
    <vt:lpwstr/>
  </property>
  <property fmtid="{D5CDD505-2E9C-101B-9397-08002B2CF9AE}" pid="16" name="_dlc_LastRun">
    <vt:lpwstr>08/15/2015 23:02:11</vt:lpwstr>
  </property>
</Properties>
</file>